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5.xml" ContentType="application/vnd.openxmlformats-officedocument.presentationml.tags+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xml" ContentType="application/vnd.openxmlformats-officedocument.presentationml.tags+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7.xml" ContentType="application/vnd.openxmlformats-officedocument.presentationml.tags+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8.xml" ContentType="application/vnd.openxmlformats-officedocument.presentationml.tags+xml"/>
  <Override PartName="/ppt/notesSlides/notesSlide1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tags/tag9.xml" ContentType="application/vnd.openxmlformats-officedocument.presentationml.tags+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1.xml" ContentType="application/vnd.openxmlformats-officedocument.presentationml.tags+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12.xml" ContentType="application/vnd.openxmlformats-officedocument.presentationml.tags+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13.xml" ContentType="application/vnd.openxmlformats-officedocument.presentationml.tags+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14.xml" ContentType="application/vnd.openxmlformats-officedocument.presentationml.tags+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15.xml" ContentType="application/vnd.openxmlformats-officedocument.presentationml.tags+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tags/tag16.xml" ContentType="application/vnd.openxmlformats-officedocument.presentationml.tags+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7.xml" ContentType="application/vnd.openxmlformats-officedocument.presentationml.tags+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18.xml" ContentType="application/vnd.openxmlformats-officedocument.presentationml.tags+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tags/tag19.xml" ContentType="application/vnd.openxmlformats-officedocument.presentationml.tags+xml"/>
  <Override PartName="/ppt/notesSlides/notesSlide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tags/tag20.xml" ContentType="application/vnd.openxmlformats-officedocument.presentationml.tags+xml"/>
  <Override PartName="/ppt/notesSlides/notesSlide2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tags/tag21.xml" ContentType="application/vnd.openxmlformats-officedocument.presentationml.tags+xml"/>
  <Override PartName="/ppt/notesSlides/notesSlide25.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tags/tag22.xml" ContentType="application/vnd.openxmlformats-officedocument.presentationml.tags+xml"/>
  <Override PartName="/ppt/notesSlides/notesSlide2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tags/tag23.xml" ContentType="application/vnd.openxmlformats-officedocument.presentationml.tags+xml"/>
  <Override PartName="/ppt/notesSlides/notesSlide2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tags/tag24.xml" ContentType="application/vnd.openxmlformats-officedocument.presentationml.tags+xml"/>
  <Override PartName="/ppt/notesSlides/notesSlide2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tags/tag25.xml" ContentType="application/vnd.openxmlformats-officedocument.presentationml.tags+xml"/>
  <Override PartName="/ppt/notesSlides/notesSlide3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tags/tag26.xml" ContentType="application/vnd.openxmlformats-officedocument.presentationml.tags+xml"/>
  <Override PartName="/ppt/notesSlides/notesSlide3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tags/tag27.xml" ContentType="application/vnd.openxmlformats-officedocument.presentationml.tags+xml"/>
  <Override PartName="/ppt/notesSlides/notesSlide35.xml" ContentType="application/vnd.openxmlformats-officedocument.presentationml.notesSlide+xml"/>
  <Override PartName="/ppt/comments/modernComment_1AD_86FEFEB2.xml" ContentType="application/vnd.ms-powerpoint.comments+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tags/tag28.xml" ContentType="application/vnd.openxmlformats-officedocument.presentationml.tags+xml"/>
  <Override PartName="/ppt/notesSlides/notesSlide36.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tags/tag29.xml" ContentType="application/vnd.openxmlformats-officedocument.presentationml.tags+xml"/>
  <Override PartName="/ppt/notesSlides/notesSlide37.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tags/tag30.xml" ContentType="application/vnd.openxmlformats-officedocument.presentationml.tags+xml"/>
  <Override PartName="/ppt/notesSlides/notesSlide38.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9.xml" ContentType="application/vnd.openxmlformats-officedocument.presentationml.notesSlide+xml"/>
  <Override PartName="/ppt/tags/tag31.xml" ContentType="application/vnd.openxmlformats-officedocument.presentationml.tags+xml"/>
  <Override PartName="/ppt/notesSlides/notesSlide40.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tags/tag32.xml" ContentType="application/vnd.openxmlformats-officedocument.presentationml.tags+xml"/>
  <Override PartName="/ppt/notesSlides/notesSlide41.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tags/tag33.xml" ContentType="application/vnd.openxmlformats-officedocument.presentationml.tags+xml"/>
  <Override PartName="/ppt/notesSlides/notesSlide42.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tags/tag34.xml" ContentType="application/vnd.openxmlformats-officedocument.presentationml.tags+xml"/>
  <Override PartName="/ppt/notesSlides/notesSlide43.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tags/tag35.xml" ContentType="application/vnd.openxmlformats-officedocument.presentationml.tags+xml"/>
  <Override PartName="/ppt/notesSlides/notesSlide44.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tags/tag36.xml" ContentType="application/vnd.openxmlformats-officedocument.presentationml.tags+xml"/>
  <Override PartName="/ppt/notesSlides/notesSlide45.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tags/tag37.xml" ContentType="application/vnd.openxmlformats-officedocument.presentationml.tags+xml"/>
  <Override PartName="/ppt/notesSlides/notesSlide46.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tags/tag38.xml" ContentType="application/vnd.openxmlformats-officedocument.presentationml.tags+xml"/>
  <Override PartName="/ppt/notesSlides/notesSlide47.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tags/tag39.xml" ContentType="application/vnd.openxmlformats-officedocument.presentationml.tags+xml"/>
  <Override PartName="/ppt/notesSlides/notesSlide48.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tags/tag40.xml" ContentType="application/vnd.openxmlformats-officedocument.presentationml.tags+xml"/>
  <Override PartName="/ppt/notesSlides/notesSlide49.xml" ContentType="application/vnd.openxmlformats-officedocument.presentationml.notesSlide+xml"/>
  <Override PartName="/ppt/comments/modernComment_1C2_5549079D.xml" ContentType="application/vnd.ms-powerpoint.comments+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tags/tag41.xml" ContentType="application/vnd.openxmlformats-officedocument.presentationml.tags+xml"/>
  <Override PartName="/ppt/notesSlides/notesSlide50.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tags/tag42.xml" ContentType="application/vnd.openxmlformats-officedocument.presentationml.tags+xml"/>
  <Override PartName="/ppt/notesSlides/notesSlide51.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tags/tag43.xml" ContentType="application/vnd.openxmlformats-officedocument.presentationml.tags+xml"/>
  <Override PartName="/ppt/notesSlides/notesSlide52.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tags/tag44.xml" ContentType="application/vnd.openxmlformats-officedocument.presentationml.tags+xml"/>
  <Override PartName="/ppt/notesSlides/notesSlide53.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tags/tag45.xml" ContentType="application/vnd.openxmlformats-officedocument.presentationml.tags+xml"/>
  <Override PartName="/ppt/notesSlides/notesSlide54.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tags/tag46.xml" ContentType="application/vnd.openxmlformats-officedocument.presentationml.tags+xml"/>
  <Override PartName="/ppt/notesSlides/notesSlide55.xml" ContentType="application/vnd.openxmlformats-officedocument.presentationml.notesSlide+xml"/>
  <Override PartName="/ppt/comments/modernComment_1C9_C295E633.xml" ContentType="application/vnd.ms-powerpoint.comments+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tags/tag47.xml" ContentType="application/vnd.openxmlformats-officedocument.presentationml.tags+xml"/>
  <Override PartName="/ppt/notesSlides/notesSlide56.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57.xml" ContentType="application/vnd.openxmlformats-officedocument.presentationml.notesSlide+xml"/>
  <Override PartName="/ppt/tags/tag48.xml" ContentType="application/vnd.openxmlformats-officedocument.presentationml.tags+xml"/>
  <Override PartName="/ppt/notesSlides/notesSlide58.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tags/tag49.xml" ContentType="application/vnd.openxmlformats-officedocument.presentationml.tags+xml"/>
  <Override PartName="/ppt/notesSlides/notesSlide59.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tags/tag50.xml" ContentType="application/vnd.openxmlformats-officedocument.presentationml.tags+xml"/>
  <Override PartName="/ppt/notesSlides/notesSlide60.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61.xml" ContentType="application/vnd.openxmlformats-officedocument.presentationml.notesSlide+xml"/>
  <Override PartName="/ppt/tags/tag51.xml" ContentType="application/vnd.openxmlformats-officedocument.presentationml.tags+xml"/>
  <Override PartName="/ppt/notesSlides/notesSlide62.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tags/tag52.xml" ContentType="application/vnd.openxmlformats-officedocument.presentationml.tags+xml"/>
  <Override PartName="/ppt/notesSlides/notesSlide63.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tags/tag53.xml" ContentType="application/vnd.openxmlformats-officedocument.presentationml.tags+xml"/>
  <Override PartName="/ppt/notesSlides/notesSlide64.xml" ContentType="application/vnd.openxmlformats-officedocument.presentationml.notesSlide+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tags/tag54.xml" ContentType="application/vnd.openxmlformats-officedocument.presentationml.tags+xml"/>
  <Override PartName="/ppt/notesSlides/notesSlide65.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tags/tag55.xml" ContentType="application/vnd.openxmlformats-officedocument.presentationml.tags+xml"/>
  <Override PartName="/ppt/notesSlides/notesSlide66.xml" ContentType="application/vnd.openxmlformats-officedocument.presentationml.notesSlide+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tags/tag56.xml" ContentType="application/vnd.openxmlformats-officedocument.presentationml.tags+xml"/>
  <Override PartName="/ppt/notesSlides/notesSlide67.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tags/tag57.xml" ContentType="application/vnd.openxmlformats-officedocument.presentationml.tags+xml"/>
  <Override PartName="/ppt/notesSlides/notesSlide68.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396" r:id="rId2"/>
    <p:sldId id="418" r:id="rId3"/>
    <p:sldId id="471" r:id="rId4"/>
    <p:sldId id="398" r:id="rId5"/>
    <p:sldId id="258" r:id="rId6"/>
    <p:sldId id="401" r:id="rId7"/>
    <p:sldId id="402" r:id="rId8"/>
    <p:sldId id="403" r:id="rId9"/>
    <p:sldId id="404" r:id="rId10"/>
    <p:sldId id="405" r:id="rId11"/>
    <p:sldId id="406" r:id="rId12"/>
    <p:sldId id="407" r:id="rId13"/>
    <p:sldId id="408" r:id="rId14"/>
    <p:sldId id="412" r:id="rId15"/>
    <p:sldId id="413" r:id="rId16"/>
    <p:sldId id="414" r:id="rId17"/>
    <p:sldId id="415" r:id="rId18"/>
    <p:sldId id="416" r:id="rId19"/>
    <p:sldId id="417" r:id="rId20"/>
    <p:sldId id="440" r:id="rId21"/>
    <p:sldId id="472" r:id="rId22"/>
    <p:sldId id="473" r:id="rId23"/>
    <p:sldId id="474" r:id="rId24"/>
    <p:sldId id="470" r:id="rId25"/>
    <p:sldId id="468" r:id="rId26"/>
    <p:sldId id="441" r:id="rId27"/>
    <p:sldId id="445" r:id="rId28"/>
    <p:sldId id="467" r:id="rId29"/>
    <p:sldId id="446" r:id="rId30"/>
    <p:sldId id="447" r:id="rId31"/>
    <p:sldId id="422" r:id="rId32"/>
    <p:sldId id="423" r:id="rId33"/>
    <p:sldId id="424" r:id="rId34"/>
    <p:sldId id="465" r:id="rId35"/>
    <p:sldId id="429" r:id="rId36"/>
    <p:sldId id="430" r:id="rId37"/>
    <p:sldId id="431" r:id="rId38"/>
    <p:sldId id="432" r:id="rId39"/>
    <p:sldId id="409" r:id="rId40"/>
    <p:sldId id="433" r:id="rId41"/>
    <p:sldId id="466" r:id="rId42"/>
    <p:sldId id="435" r:id="rId43"/>
    <p:sldId id="436" r:id="rId44"/>
    <p:sldId id="437" r:id="rId45"/>
    <p:sldId id="438" r:id="rId46"/>
    <p:sldId id="439" r:id="rId47"/>
    <p:sldId id="443" r:id="rId48"/>
    <p:sldId id="448" r:id="rId49"/>
    <p:sldId id="450" r:id="rId50"/>
    <p:sldId id="452" r:id="rId51"/>
    <p:sldId id="453" r:id="rId52"/>
    <p:sldId id="454" r:id="rId53"/>
    <p:sldId id="455" r:id="rId54"/>
    <p:sldId id="456" r:id="rId55"/>
    <p:sldId id="457" r:id="rId56"/>
    <p:sldId id="458" r:id="rId57"/>
    <p:sldId id="410" r:id="rId58"/>
    <p:sldId id="459" r:id="rId59"/>
    <p:sldId id="460" r:id="rId60"/>
    <p:sldId id="461" r:id="rId61"/>
    <p:sldId id="411" r:id="rId62"/>
    <p:sldId id="425" r:id="rId63"/>
    <p:sldId id="426" r:id="rId64"/>
    <p:sldId id="427" r:id="rId65"/>
    <p:sldId id="462" r:id="rId66"/>
    <p:sldId id="419" r:id="rId67"/>
    <p:sldId id="463" r:id="rId68"/>
    <p:sldId id="464" r:id="rId69"/>
    <p:sldId id="39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0E723D-74FD-EBF5-B0F3-71E585AA0201}" name="Usuario invitado" initials="Ui" userId="S::urn:spo:tenantanon#6afea85d-c323-4270-b69d-a4fb3927c254::" providerId="AD"/>
  <p188:author id="{22562EB9-42CF-089C-A97D-98A1B82BEB09}" name="MARIA INMACULADA SANTAMARIA VALENZUELA" initials="MS" userId="S::mi.santamaria@upm.es::ce49ef87-c7e3-4d0f-9bdf-fe69029b02d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8F9"/>
    <a:srgbClr val="EAF8FA"/>
    <a:srgbClr val="F4F6F6"/>
    <a:srgbClr val="FFD1AD"/>
    <a:srgbClr val="FF9900"/>
    <a:srgbClr val="E2F4F6"/>
    <a:srgbClr val="EEEAFA"/>
    <a:srgbClr val="E6D0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A172A-7AC7-463B-A9AF-624B1842923E}" v="9137" dt="2025-05-27T20:59:10.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942" autoAdjust="0"/>
  </p:normalViewPr>
  <p:slideViewPr>
    <p:cSldViewPr snapToGrid="0">
      <p:cViewPr varScale="1">
        <p:scale>
          <a:sx n="56" d="100"/>
          <a:sy n="56" d="100"/>
        </p:scale>
        <p:origin x="10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INMACULADA SANTAMARIA VALENZUELA" userId="S::mi.santamaria@upm.es::ce49ef87-c7e3-4d0f-9bdf-fe69029b02d5" providerId="AD" clId="Web-{B6C05C2A-31E2-450E-26D7-67F6BA4E86F0}"/>
    <pc:docChg chg="delSld modSld">
      <pc:chgData name="MARIA INMACULADA SANTAMARIA VALENZUELA" userId="S::mi.santamaria@upm.es::ce49ef87-c7e3-4d0f-9bdf-fe69029b02d5" providerId="AD" clId="Web-{B6C05C2A-31E2-450E-26D7-67F6BA4E86F0}" dt="2025-05-08T16:10:11.136" v="447" actId="20577"/>
      <pc:docMkLst>
        <pc:docMk/>
      </pc:docMkLst>
      <pc:sldChg chg="modSp">
        <pc:chgData name="MARIA INMACULADA SANTAMARIA VALENZUELA" userId="S::mi.santamaria@upm.es::ce49ef87-c7e3-4d0f-9bdf-fe69029b02d5" providerId="AD" clId="Web-{B6C05C2A-31E2-450E-26D7-67F6BA4E86F0}" dt="2025-05-08T16:06:48.317" v="276" actId="20577"/>
        <pc:sldMkLst>
          <pc:docMk/>
          <pc:sldMk cId="758887286" sldId="264"/>
        </pc:sldMkLst>
      </pc:sldChg>
      <pc:sldChg chg="modSp">
        <pc:chgData name="MARIA INMACULADA SANTAMARIA VALENZUELA" userId="S::mi.santamaria@upm.es::ce49ef87-c7e3-4d0f-9bdf-fe69029b02d5" providerId="AD" clId="Web-{B6C05C2A-31E2-450E-26D7-67F6BA4E86F0}" dt="2025-05-08T16:08:12.007" v="380" actId="20577"/>
        <pc:sldMkLst>
          <pc:docMk/>
          <pc:sldMk cId="1132684678" sldId="276"/>
        </pc:sldMkLst>
      </pc:sldChg>
      <pc:sldChg chg="modSp">
        <pc:chgData name="MARIA INMACULADA SANTAMARIA VALENZUELA" userId="S::mi.santamaria@upm.es::ce49ef87-c7e3-4d0f-9bdf-fe69029b02d5" providerId="AD" clId="Web-{B6C05C2A-31E2-450E-26D7-67F6BA4E86F0}" dt="2025-05-08T16:09:45.588" v="443" actId="20577"/>
        <pc:sldMkLst>
          <pc:docMk/>
          <pc:sldMk cId="1839152469" sldId="311"/>
        </pc:sldMkLst>
      </pc:sldChg>
      <pc:sldChg chg="delSp">
        <pc:chgData name="MARIA INMACULADA SANTAMARIA VALENZUELA" userId="S::mi.santamaria@upm.es::ce49ef87-c7e3-4d0f-9bdf-fe69029b02d5" providerId="AD" clId="Web-{B6C05C2A-31E2-450E-26D7-67F6BA4E86F0}" dt="2025-05-08T15:47:02.339" v="0"/>
        <pc:sldMkLst>
          <pc:docMk/>
          <pc:sldMk cId="3359506584" sldId="331"/>
        </pc:sldMkLst>
      </pc:sldChg>
      <pc:sldChg chg="addSp modSp modCm">
        <pc:chgData name="MARIA INMACULADA SANTAMARIA VALENZUELA" userId="S::mi.santamaria@upm.es::ce49ef87-c7e3-4d0f-9bdf-fe69029b02d5" providerId="AD" clId="Web-{B6C05C2A-31E2-450E-26D7-67F6BA4E86F0}" dt="2025-05-08T16:02:38.839" v="252" actId="1076"/>
        <pc:sldMkLst>
          <pc:docMk/>
          <pc:sldMk cId="3762717595" sldId="340"/>
        </pc:sldMkLst>
        <pc:extLst>
          <p:ext xmlns:p="http://schemas.openxmlformats.org/presentationml/2006/main" uri="{D6D511B9-2390-475A-947B-AFAB55BFBCF1}">
            <pc226:cmChg xmlns:pc226="http://schemas.microsoft.com/office/powerpoint/2022/06/main/command" chg="mod">
              <pc226:chgData name="MARIA INMACULADA SANTAMARIA VALENZUELA" userId="S::mi.santamaria@upm.es::ce49ef87-c7e3-4d0f-9bdf-fe69029b02d5" providerId="AD" clId="Web-{B6C05C2A-31E2-450E-26D7-67F6BA4E86F0}" dt="2025-05-08T16:02:13.073" v="239" actId="20577"/>
              <pc2:cmMkLst xmlns:pc2="http://schemas.microsoft.com/office/powerpoint/2019/9/main/command">
                <pc:docMk/>
                <pc:sldMk cId="3762717595" sldId="340"/>
                <pc2:cmMk id="{7F035DC2-9607-4A26-AF4C-A24E63D64C50}"/>
              </pc2:cmMkLst>
            </pc226:cmChg>
          </p:ext>
        </pc:extLst>
      </pc:sldChg>
      <pc:sldChg chg="delSp del">
        <pc:chgData name="MARIA INMACULADA SANTAMARIA VALENZUELA" userId="S::mi.santamaria@upm.es::ce49ef87-c7e3-4d0f-9bdf-fe69029b02d5" providerId="AD" clId="Web-{B6C05C2A-31E2-450E-26D7-67F6BA4E86F0}" dt="2025-05-08T16:00:42.570" v="201"/>
        <pc:sldMkLst>
          <pc:docMk/>
          <pc:sldMk cId="3775358971" sldId="341"/>
        </pc:sldMkLst>
      </pc:sldChg>
      <pc:sldChg chg="delSp del">
        <pc:chgData name="MARIA INMACULADA SANTAMARIA VALENZUELA" userId="S::mi.santamaria@upm.es::ce49ef87-c7e3-4d0f-9bdf-fe69029b02d5" providerId="AD" clId="Web-{B6C05C2A-31E2-450E-26D7-67F6BA4E86F0}" dt="2025-05-08T16:00:47.992" v="203"/>
        <pc:sldMkLst>
          <pc:docMk/>
          <pc:sldMk cId="3092937231" sldId="342"/>
        </pc:sldMkLst>
      </pc:sldChg>
      <pc:sldChg chg="addSp modSp">
        <pc:chgData name="MARIA INMACULADA SANTAMARIA VALENZUELA" userId="S::mi.santamaria@upm.es::ce49ef87-c7e3-4d0f-9bdf-fe69029b02d5" providerId="AD" clId="Web-{B6C05C2A-31E2-450E-26D7-67F6BA4E86F0}" dt="2025-05-08T16:03:08.872" v="273" actId="1076"/>
        <pc:sldMkLst>
          <pc:docMk/>
          <pc:sldMk cId="3451416163" sldId="343"/>
        </pc:sldMkLst>
      </pc:sldChg>
      <pc:sldChg chg="addSp delSp modSp">
        <pc:chgData name="MARIA INMACULADA SANTAMARIA VALENZUELA" userId="S::mi.santamaria@upm.es::ce49ef87-c7e3-4d0f-9bdf-fe69029b02d5" providerId="AD" clId="Web-{B6C05C2A-31E2-450E-26D7-67F6BA4E86F0}" dt="2025-05-08T15:49:44.891" v="115" actId="1076"/>
        <pc:sldMkLst>
          <pc:docMk/>
          <pc:sldMk cId="4173464945" sldId="344"/>
        </pc:sldMkLst>
      </pc:sldChg>
      <pc:sldChg chg="addSp delSp modSp">
        <pc:chgData name="MARIA INMACULADA SANTAMARIA VALENZUELA" userId="S::mi.santamaria@upm.es::ce49ef87-c7e3-4d0f-9bdf-fe69029b02d5" providerId="AD" clId="Web-{B6C05C2A-31E2-450E-26D7-67F6BA4E86F0}" dt="2025-05-08T15:58:42.628" v="169" actId="20577"/>
        <pc:sldMkLst>
          <pc:docMk/>
          <pc:sldMk cId="3391641924" sldId="345"/>
        </pc:sldMkLst>
      </pc:sldChg>
      <pc:sldChg chg="modSp">
        <pc:chgData name="MARIA INMACULADA SANTAMARIA VALENZUELA" userId="S::mi.santamaria@upm.es::ce49ef87-c7e3-4d0f-9bdf-fe69029b02d5" providerId="AD" clId="Web-{B6C05C2A-31E2-450E-26D7-67F6BA4E86F0}" dt="2025-05-08T16:10:11.136" v="447" actId="20577"/>
        <pc:sldMkLst>
          <pc:docMk/>
          <pc:sldMk cId="3294479295" sldId="348"/>
        </pc:sldMkLst>
      </pc:sldChg>
    </pc:docChg>
  </pc:docChgLst>
  <pc:docChgLst>
    <pc:chgData name="MARIA INMACULADA SANTAMARIA VALENZUELA" userId="S::mi.santamaria@upm.es::ce49ef87-c7e3-4d0f-9bdf-fe69029b02d5" providerId="AD" clId="Web-{C5E576C8-889F-D19C-527E-0AEEBBBA5006}"/>
    <pc:docChg chg="addSld delSld modSld">
      <pc:chgData name="MARIA INMACULADA SANTAMARIA VALENZUELA" userId="S::mi.santamaria@upm.es::ce49ef87-c7e3-4d0f-9bdf-fe69029b02d5" providerId="AD" clId="Web-{C5E576C8-889F-D19C-527E-0AEEBBBA5006}" dt="2025-05-08T09:58:22.400" v="1180" actId="20577"/>
      <pc:docMkLst>
        <pc:docMk/>
      </pc:docMkLst>
      <pc:sldChg chg="modSp">
        <pc:chgData name="MARIA INMACULADA SANTAMARIA VALENZUELA" userId="S::mi.santamaria@upm.es::ce49ef87-c7e3-4d0f-9bdf-fe69029b02d5" providerId="AD" clId="Web-{C5E576C8-889F-D19C-527E-0AEEBBBA5006}" dt="2025-05-08T09:50:42.883" v="812" actId="20577"/>
        <pc:sldMkLst>
          <pc:docMk/>
          <pc:sldMk cId="4184558863" sldId="257"/>
        </pc:sldMkLst>
      </pc:sldChg>
      <pc:sldChg chg="modSp">
        <pc:chgData name="MARIA INMACULADA SANTAMARIA VALENZUELA" userId="S::mi.santamaria@upm.es::ce49ef87-c7e3-4d0f-9bdf-fe69029b02d5" providerId="AD" clId="Web-{C5E576C8-889F-D19C-527E-0AEEBBBA5006}" dt="2025-05-08T09:25:36.218" v="147" actId="20577"/>
        <pc:sldMkLst>
          <pc:docMk/>
          <pc:sldMk cId="1755069327" sldId="262"/>
        </pc:sldMkLst>
      </pc:sldChg>
      <pc:sldChg chg="del">
        <pc:chgData name="MARIA INMACULADA SANTAMARIA VALENZUELA" userId="S::mi.santamaria@upm.es::ce49ef87-c7e3-4d0f-9bdf-fe69029b02d5" providerId="AD" clId="Web-{C5E576C8-889F-D19C-527E-0AEEBBBA5006}" dt="2025-05-08T09:26:26.111" v="148"/>
        <pc:sldMkLst>
          <pc:docMk/>
          <pc:sldMk cId="3450941885" sldId="263"/>
        </pc:sldMkLst>
      </pc:sldChg>
      <pc:sldChg chg="addSp delSp modSp mod modClrScheme delDesignElem chgLayout">
        <pc:chgData name="MARIA INMACULADA SANTAMARIA VALENZUELA" userId="S::mi.santamaria@upm.es::ce49ef87-c7e3-4d0f-9bdf-fe69029b02d5" providerId="AD" clId="Web-{C5E576C8-889F-D19C-527E-0AEEBBBA5006}" dt="2025-05-08T09:56:37.146" v="1071" actId="1076"/>
        <pc:sldMkLst>
          <pc:docMk/>
          <pc:sldMk cId="758887286" sldId="264"/>
        </pc:sldMkLst>
      </pc:sldChg>
      <pc:sldChg chg="modSp">
        <pc:chgData name="MARIA INMACULADA SANTAMARIA VALENZUELA" userId="S::mi.santamaria@upm.es::ce49ef87-c7e3-4d0f-9bdf-fe69029b02d5" providerId="AD" clId="Web-{C5E576C8-889F-D19C-527E-0AEEBBBA5006}" dt="2025-05-08T09:50:27.836" v="808" actId="20577"/>
        <pc:sldMkLst>
          <pc:docMk/>
          <pc:sldMk cId="424331817" sldId="272"/>
        </pc:sldMkLst>
      </pc:sldChg>
      <pc:sldChg chg="modSp">
        <pc:chgData name="MARIA INMACULADA SANTAMARIA VALENZUELA" userId="S::mi.santamaria@upm.es::ce49ef87-c7e3-4d0f-9bdf-fe69029b02d5" providerId="AD" clId="Web-{C5E576C8-889F-D19C-527E-0AEEBBBA5006}" dt="2025-05-08T09:51:48.448" v="842" actId="20577"/>
        <pc:sldMkLst>
          <pc:docMk/>
          <pc:sldMk cId="3371716897" sldId="307"/>
        </pc:sldMkLst>
      </pc:sldChg>
      <pc:sldChg chg="addSp delSp modSp">
        <pc:chgData name="MARIA INMACULADA SANTAMARIA VALENZUELA" userId="S::mi.santamaria@upm.es::ce49ef87-c7e3-4d0f-9bdf-fe69029b02d5" providerId="AD" clId="Web-{C5E576C8-889F-D19C-527E-0AEEBBBA5006}" dt="2025-05-08T09:28:21.037" v="253" actId="14100"/>
        <pc:sldMkLst>
          <pc:docMk/>
          <pc:sldMk cId="3436723707" sldId="321"/>
        </pc:sldMkLst>
      </pc:sldChg>
      <pc:sldChg chg="addSp delSp modSp">
        <pc:chgData name="MARIA INMACULADA SANTAMARIA VALENZUELA" userId="S::mi.santamaria@upm.es::ce49ef87-c7e3-4d0f-9bdf-fe69029b02d5" providerId="AD" clId="Web-{C5E576C8-889F-D19C-527E-0AEEBBBA5006}" dt="2025-05-08T09:48:22.831" v="766"/>
        <pc:sldMkLst>
          <pc:docMk/>
          <pc:sldMk cId="2718237920" sldId="322"/>
        </pc:sldMkLst>
      </pc:sldChg>
      <pc:sldChg chg="addSp delSp modSp">
        <pc:chgData name="MARIA INMACULADA SANTAMARIA VALENZUELA" userId="S::mi.santamaria@upm.es::ce49ef87-c7e3-4d0f-9bdf-fe69029b02d5" providerId="AD" clId="Web-{C5E576C8-889F-D19C-527E-0AEEBBBA5006}" dt="2025-05-08T09:48:49.176" v="774" actId="1076"/>
        <pc:sldMkLst>
          <pc:docMk/>
          <pc:sldMk cId="2508387914" sldId="323"/>
        </pc:sldMkLst>
      </pc:sldChg>
      <pc:sldChg chg="addSp delSp modSp mod modClrScheme delDesignElem chgLayout">
        <pc:chgData name="MARIA INMACULADA SANTAMARIA VALENZUELA" userId="S::mi.santamaria@upm.es::ce49ef87-c7e3-4d0f-9bdf-fe69029b02d5" providerId="AD" clId="Web-{C5E576C8-889F-D19C-527E-0AEEBBBA5006}" dt="2025-05-08T09:58:22.400" v="1180" actId="20577"/>
        <pc:sldMkLst>
          <pc:docMk/>
          <pc:sldMk cId="1058363968" sldId="326"/>
        </pc:sldMkLst>
      </pc:sldChg>
      <pc:sldChg chg="addSp delSp modSp mod modClrScheme delDesignElem chgLayout">
        <pc:chgData name="MARIA INMACULADA SANTAMARIA VALENZUELA" userId="S::mi.santamaria@upm.es::ce49ef87-c7e3-4d0f-9bdf-fe69029b02d5" providerId="AD" clId="Web-{C5E576C8-889F-D19C-527E-0AEEBBBA5006}" dt="2025-05-08T09:58:04.025" v="1139" actId="20577"/>
        <pc:sldMkLst>
          <pc:docMk/>
          <pc:sldMk cId="2759646855" sldId="327"/>
        </pc:sldMkLst>
      </pc:sldChg>
      <pc:sldChg chg="modSp">
        <pc:chgData name="MARIA INMACULADA SANTAMARIA VALENZUELA" userId="S::mi.santamaria@upm.es::ce49ef87-c7e3-4d0f-9bdf-fe69029b02d5" providerId="AD" clId="Web-{C5E576C8-889F-D19C-527E-0AEEBBBA5006}" dt="2025-05-08T09:49:28.771" v="778" actId="20577"/>
        <pc:sldMkLst>
          <pc:docMk/>
          <pc:sldMk cId="2733223896" sldId="330"/>
        </pc:sldMkLst>
      </pc:sldChg>
      <pc:sldChg chg="addSp delSp modSp">
        <pc:chgData name="MARIA INMACULADA SANTAMARIA VALENZUELA" userId="S::mi.santamaria@upm.es::ce49ef87-c7e3-4d0f-9bdf-fe69029b02d5" providerId="AD" clId="Web-{C5E576C8-889F-D19C-527E-0AEEBBBA5006}" dt="2025-05-08T09:49:35.475" v="779"/>
        <pc:sldMkLst>
          <pc:docMk/>
          <pc:sldMk cId="3359506584" sldId="331"/>
        </pc:sldMkLst>
      </pc:sldChg>
      <pc:sldChg chg="addSp delSp modSp">
        <pc:chgData name="MARIA INMACULADA SANTAMARIA VALENZUELA" userId="S::mi.santamaria@upm.es::ce49ef87-c7e3-4d0f-9bdf-fe69029b02d5" providerId="AD" clId="Web-{C5E576C8-889F-D19C-527E-0AEEBBBA5006}" dt="2025-05-08T09:49:16.489" v="777" actId="14100"/>
        <pc:sldMkLst>
          <pc:docMk/>
          <pc:sldMk cId="645645427" sldId="332"/>
        </pc:sldMkLst>
      </pc:sldChg>
      <pc:sldChg chg="modSp">
        <pc:chgData name="MARIA INMACULADA SANTAMARIA VALENZUELA" userId="S::mi.santamaria@upm.es::ce49ef87-c7e3-4d0f-9bdf-fe69029b02d5" providerId="AD" clId="Web-{C5E576C8-889F-D19C-527E-0AEEBBBA5006}" dt="2025-05-08T09:52:28.043" v="871" actId="20577"/>
        <pc:sldMkLst>
          <pc:docMk/>
          <pc:sldMk cId="954462846" sldId="334"/>
        </pc:sldMkLst>
      </pc:sldChg>
      <pc:sldChg chg="addSp delSp modSp">
        <pc:chgData name="MARIA INMACULADA SANTAMARIA VALENZUELA" userId="S::mi.santamaria@upm.es::ce49ef87-c7e3-4d0f-9bdf-fe69029b02d5" providerId="AD" clId="Web-{C5E576C8-889F-D19C-527E-0AEEBBBA5006}" dt="2025-05-08T09:42:29.584" v="639" actId="20577"/>
        <pc:sldMkLst>
          <pc:docMk/>
          <pc:sldMk cId="1990393105" sldId="335"/>
        </pc:sldMkLst>
      </pc:sldChg>
      <pc:sldChg chg="addSp delSp modSp">
        <pc:chgData name="MARIA INMACULADA SANTAMARIA VALENZUELA" userId="S::mi.santamaria@upm.es::ce49ef87-c7e3-4d0f-9bdf-fe69029b02d5" providerId="AD" clId="Web-{C5E576C8-889F-D19C-527E-0AEEBBBA5006}" dt="2025-05-08T09:42:17.911" v="613" actId="20577"/>
        <pc:sldMkLst>
          <pc:docMk/>
          <pc:sldMk cId="686724016" sldId="336"/>
        </pc:sldMkLst>
      </pc:sldChg>
      <pc:sldChg chg="addSp delSp modSp">
        <pc:chgData name="MARIA INMACULADA SANTAMARIA VALENZUELA" userId="S::mi.santamaria@upm.es::ce49ef87-c7e3-4d0f-9bdf-fe69029b02d5" providerId="AD" clId="Web-{C5E576C8-889F-D19C-527E-0AEEBBBA5006}" dt="2025-05-08T09:42:47.272" v="641" actId="1076"/>
        <pc:sldMkLst>
          <pc:docMk/>
          <pc:sldMk cId="858599433" sldId="337"/>
        </pc:sldMkLst>
      </pc:sldChg>
      <pc:sldChg chg="addSp delSp modSp">
        <pc:chgData name="MARIA INMACULADA SANTAMARIA VALENZUELA" userId="S::mi.santamaria@upm.es::ce49ef87-c7e3-4d0f-9bdf-fe69029b02d5" providerId="AD" clId="Web-{C5E576C8-889F-D19C-527E-0AEEBBBA5006}" dt="2025-05-08T09:43:49.384" v="686" actId="20577"/>
        <pc:sldMkLst>
          <pc:docMk/>
          <pc:sldMk cId="1831761638" sldId="338"/>
        </pc:sldMkLst>
      </pc:sldChg>
      <pc:sldChg chg="addSp delSp modSp">
        <pc:chgData name="MARIA INMACULADA SANTAMARIA VALENZUELA" userId="S::mi.santamaria@upm.es::ce49ef87-c7e3-4d0f-9bdf-fe69029b02d5" providerId="AD" clId="Web-{C5E576C8-889F-D19C-527E-0AEEBBBA5006}" dt="2025-05-08T09:46:33.733" v="765" actId="20577"/>
        <pc:sldMkLst>
          <pc:docMk/>
          <pc:sldMk cId="1603512168" sldId="339"/>
        </pc:sldMkLst>
      </pc:sldChg>
      <pc:sldChg chg="addSp delSp modSp">
        <pc:chgData name="MARIA INMACULADA SANTAMARIA VALENZUELA" userId="S::mi.santamaria@upm.es::ce49ef87-c7e3-4d0f-9bdf-fe69029b02d5" providerId="AD" clId="Web-{C5E576C8-889F-D19C-527E-0AEEBBBA5006}" dt="2025-05-08T09:52:01.871" v="843"/>
        <pc:sldMkLst>
          <pc:docMk/>
          <pc:sldMk cId="3762717595" sldId="340"/>
        </pc:sldMkLst>
      </pc:sldChg>
      <pc:sldChg chg="addSp delSp modSp">
        <pc:chgData name="MARIA INMACULADA SANTAMARIA VALENZUELA" userId="S::mi.santamaria@upm.es::ce49ef87-c7e3-4d0f-9bdf-fe69029b02d5" providerId="AD" clId="Web-{C5E576C8-889F-D19C-527E-0AEEBBBA5006}" dt="2025-05-08T09:52:06.105" v="844"/>
        <pc:sldMkLst>
          <pc:docMk/>
          <pc:sldMk cId="3775358971" sldId="341"/>
        </pc:sldMkLst>
      </pc:sldChg>
      <pc:sldChg chg="addSp delSp modSp">
        <pc:chgData name="MARIA INMACULADA SANTAMARIA VALENZUELA" userId="S::mi.santamaria@upm.es::ce49ef87-c7e3-4d0f-9bdf-fe69029b02d5" providerId="AD" clId="Web-{C5E576C8-889F-D19C-527E-0AEEBBBA5006}" dt="2025-05-08T09:52:09.074" v="845"/>
        <pc:sldMkLst>
          <pc:docMk/>
          <pc:sldMk cId="3092937231" sldId="342"/>
        </pc:sldMkLst>
      </pc:sldChg>
      <pc:sldChg chg="modSp">
        <pc:chgData name="MARIA INMACULADA SANTAMARIA VALENZUELA" userId="S::mi.santamaria@upm.es::ce49ef87-c7e3-4d0f-9bdf-fe69029b02d5" providerId="AD" clId="Web-{C5E576C8-889F-D19C-527E-0AEEBBBA5006}" dt="2025-05-08T09:50:14.367" v="804" actId="20577"/>
        <pc:sldMkLst>
          <pc:docMk/>
          <pc:sldMk cId="3391641924" sldId="345"/>
        </pc:sldMkLst>
      </pc:sldChg>
      <pc:sldChg chg="addSp delSp modSp">
        <pc:chgData name="MARIA INMACULADA SANTAMARIA VALENZUELA" userId="S::mi.santamaria@upm.es::ce49ef87-c7e3-4d0f-9bdf-fe69029b02d5" providerId="AD" clId="Web-{C5E576C8-889F-D19C-527E-0AEEBBBA5006}" dt="2025-05-08T09:50:14.445" v="805"/>
        <pc:sldMkLst>
          <pc:docMk/>
          <pc:sldMk cId="342192780" sldId="346"/>
        </pc:sldMkLst>
      </pc:sldChg>
      <pc:sldChg chg="addSp delSp modSp">
        <pc:chgData name="MARIA INMACULADA SANTAMARIA VALENZUELA" userId="S::mi.santamaria@upm.es::ce49ef87-c7e3-4d0f-9bdf-fe69029b02d5" providerId="AD" clId="Web-{C5E576C8-889F-D19C-527E-0AEEBBBA5006}" dt="2025-05-08T09:49:40.022" v="780"/>
        <pc:sldMkLst>
          <pc:docMk/>
          <pc:sldMk cId="931360701" sldId="347"/>
        </pc:sldMkLst>
      </pc:sldChg>
      <pc:sldChg chg="add del replId">
        <pc:chgData name="MARIA INMACULADA SANTAMARIA VALENZUELA" userId="S::mi.santamaria@upm.es::ce49ef87-c7e3-4d0f-9bdf-fe69029b02d5" providerId="AD" clId="Web-{C5E576C8-889F-D19C-527E-0AEEBBBA5006}" dt="2025-05-08T09:55:43.816" v="1044"/>
        <pc:sldMkLst>
          <pc:docMk/>
          <pc:sldMk cId="1955285112" sldId="378"/>
        </pc:sldMkLst>
      </pc:sldChg>
      <pc:sldChg chg="add del replId">
        <pc:chgData name="MARIA INMACULADA SANTAMARIA VALENZUELA" userId="S::mi.santamaria@upm.es::ce49ef87-c7e3-4d0f-9bdf-fe69029b02d5" providerId="AD" clId="Web-{C5E576C8-889F-D19C-527E-0AEEBBBA5006}" dt="2025-05-08T09:55:33.441" v="1042"/>
        <pc:sldMkLst>
          <pc:docMk/>
          <pc:sldMk cId="2388839155" sldId="378"/>
        </pc:sldMkLst>
      </pc:sldChg>
    </pc:docChg>
  </pc:docChgLst>
  <pc:docChgLst>
    <pc:chgData name="HELENA LIZ LOPEZ" userId="S::helena.liz@upm.es::1f1ca79b-1933-4094-b380-fbbcde683470" providerId="AD" clId="Web-{7A93120B-10EC-308C-23E9-0C875EFCDF0E}"/>
    <pc:docChg chg="addSld modSld sldOrd">
      <pc:chgData name="HELENA LIZ LOPEZ" userId="S::helena.liz@upm.es::1f1ca79b-1933-4094-b380-fbbcde683470" providerId="AD" clId="Web-{7A93120B-10EC-308C-23E9-0C875EFCDF0E}" dt="2025-05-19T13:37:03.621" v="15"/>
      <pc:docMkLst>
        <pc:docMk/>
      </pc:docMkLst>
      <pc:sldChg chg="modSp">
        <pc:chgData name="HELENA LIZ LOPEZ" userId="S::helena.liz@upm.es::1f1ca79b-1933-4094-b380-fbbcde683470" providerId="AD" clId="Web-{7A93120B-10EC-308C-23E9-0C875EFCDF0E}" dt="2025-05-19T13:11:58.894" v="6" actId="1076"/>
        <pc:sldMkLst>
          <pc:docMk/>
          <pc:sldMk cId="4171080913" sldId="351"/>
        </pc:sldMkLst>
      </pc:sldChg>
      <pc:sldChg chg="modSp">
        <pc:chgData name="HELENA LIZ LOPEZ" userId="S::helena.liz@upm.es::1f1ca79b-1933-4094-b380-fbbcde683470" providerId="AD" clId="Web-{7A93120B-10EC-308C-23E9-0C875EFCDF0E}" dt="2025-05-19T13:15:22.501" v="7"/>
        <pc:sldMkLst>
          <pc:docMk/>
          <pc:sldMk cId="1439764005" sldId="360"/>
        </pc:sldMkLst>
      </pc:sldChg>
      <pc:sldChg chg="addSp modSp">
        <pc:chgData name="HELENA LIZ LOPEZ" userId="S::helena.liz@upm.es::1f1ca79b-1933-4094-b380-fbbcde683470" providerId="AD" clId="Web-{7A93120B-10EC-308C-23E9-0C875EFCDF0E}" dt="2025-05-19T13:21:16.947" v="11" actId="1076"/>
        <pc:sldMkLst>
          <pc:docMk/>
          <pc:sldMk cId="4259338703" sldId="361"/>
        </pc:sldMkLst>
      </pc:sldChg>
      <pc:sldChg chg="modSp">
        <pc:chgData name="HELENA LIZ LOPEZ" userId="S::helena.liz@upm.es::1f1ca79b-1933-4094-b380-fbbcde683470" providerId="AD" clId="Web-{7A93120B-10EC-308C-23E9-0C875EFCDF0E}" dt="2025-05-19T13:30:25.079" v="12" actId="20577"/>
        <pc:sldMkLst>
          <pc:docMk/>
          <pc:sldMk cId="1306524057" sldId="362"/>
        </pc:sldMkLst>
      </pc:sldChg>
      <pc:sldChg chg="addSp delSp modSp">
        <pc:chgData name="HELENA LIZ LOPEZ" userId="S::helena.liz@upm.es::1f1ca79b-1933-4094-b380-fbbcde683470" providerId="AD" clId="Web-{7A93120B-10EC-308C-23E9-0C875EFCDF0E}" dt="2025-05-19T13:37:03.621" v="15"/>
        <pc:sldMkLst>
          <pc:docMk/>
          <pc:sldMk cId="1861243297" sldId="366"/>
        </pc:sldMkLst>
      </pc:sldChg>
      <pc:sldChg chg="addSp delSp modSp add ord replId">
        <pc:chgData name="HELENA LIZ LOPEZ" userId="S::helena.liz@upm.es::1f1ca79b-1933-4094-b380-fbbcde683470" providerId="AD" clId="Web-{7A93120B-10EC-308C-23E9-0C875EFCDF0E}" dt="2025-05-19T13:05:54.541" v="4"/>
        <pc:sldMkLst>
          <pc:docMk/>
          <pc:sldMk cId="1711942200" sldId="388"/>
        </pc:sldMkLst>
      </pc:sldChg>
    </pc:docChg>
  </pc:docChgLst>
  <pc:docChgLst>
    <pc:chgData name="MARIA INMACULADA SANTAMARIA VALENZUELA" userId="ce49ef87-c7e3-4d0f-9bdf-fe69029b02d5" providerId="ADAL" clId="{354A172A-7AC7-463B-A9AF-624B1842923E}"/>
    <pc:docChg chg="undo redo custSel addSld delSld modSld sldOrd">
      <pc:chgData name="MARIA INMACULADA SANTAMARIA VALENZUELA" userId="ce49ef87-c7e3-4d0f-9bdf-fe69029b02d5" providerId="ADAL" clId="{354A172A-7AC7-463B-A9AF-624B1842923E}" dt="2025-05-27T21:44:19.269" v="18552" actId="478"/>
      <pc:docMkLst>
        <pc:docMk/>
      </pc:docMkLst>
      <pc:sldChg chg="addSp delSp modSp del mod modAnim">
        <pc:chgData name="MARIA INMACULADA SANTAMARIA VALENZUELA" userId="ce49ef87-c7e3-4d0f-9bdf-fe69029b02d5" providerId="ADAL" clId="{354A172A-7AC7-463B-A9AF-624B1842923E}" dt="2025-05-19T14:38:30.924" v="1968" actId="47"/>
        <pc:sldMkLst>
          <pc:docMk/>
          <pc:sldMk cId="4184558863" sldId="257"/>
        </pc:sldMkLst>
      </pc:sldChg>
      <pc:sldChg chg="addSp delSp modSp add del mod ord setBg modClrScheme modAnim delDesignElem chgLayout modNotesTx">
        <pc:chgData name="MARIA INMACULADA SANTAMARIA VALENZUELA" userId="ce49ef87-c7e3-4d0f-9bdf-fe69029b02d5" providerId="ADAL" clId="{354A172A-7AC7-463B-A9AF-624B1842923E}" dt="2025-05-26T17:41:50.387" v="16508"/>
        <pc:sldMkLst>
          <pc:docMk/>
          <pc:sldMk cId="1217622540" sldId="258"/>
        </pc:sldMkLst>
        <pc:spChg chg="add del mod ord">
          <ac:chgData name="MARIA INMACULADA SANTAMARIA VALENZUELA" userId="ce49ef87-c7e3-4d0f-9bdf-fe69029b02d5" providerId="ADAL" clId="{354A172A-7AC7-463B-A9AF-624B1842923E}" dt="2025-05-26T16:52:11.354" v="16103" actId="478"/>
          <ac:spMkLst>
            <pc:docMk/>
            <pc:sldMk cId="1217622540" sldId="258"/>
            <ac:spMk id="4" creationId="{1FEF6B02-F9E6-6BB4-F445-EF48B344A2BC}"/>
          </ac:spMkLst>
        </pc:spChg>
        <pc:spChg chg="mod ord">
          <ac:chgData name="MARIA INMACULADA SANTAMARIA VALENZUELA" userId="ce49ef87-c7e3-4d0f-9bdf-fe69029b02d5" providerId="ADAL" clId="{354A172A-7AC7-463B-A9AF-624B1842923E}" dt="2025-05-19T17:32:36.322" v="4586" actId="1076"/>
          <ac:spMkLst>
            <pc:docMk/>
            <pc:sldMk cId="1217622540" sldId="258"/>
            <ac:spMk id="6" creationId="{C39837B1-2EF7-EB6E-267D-7E8C2A81DB4E}"/>
          </ac:spMkLst>
        </pc:spChg>
        <pc:spChg chg="add mod ord">
          <ac:chgData name="MARIA INMACULADA SANTAMARIA VALENZUELA" userId="ce49ef87-c7e3-4d0f-9bdf-fe69029b02d5" providerId="ADAL" clId="{354A172A-7AC7-463B-A9AF-624B1842923E}" dt="2025-05-22T08:40:16.527" v="11698" actId="167"/>
          <ac:spMkLst>
            <pc:docMk/>
            <pc:sldMk cId="1217622540" sldId="258"/>
            <ac:spMk id="7" creationId="{4BC191EB-5FAA-8BAD-7DEF-EA3C77485B1F}"/>
          </ac:spMkLst>
        </pc:spChg>
        <pc:spChg chg="mod">
          <ac:chgData name="MARIA INMACULADA SANTAMARIA VALENZUELA" userId="ce49ef87-c7e3-4d0f-9bdf-fe69029b02d5" providerId="ADAL" clId="{354A172A-7AC7-463B-A9AF-624B1842923E}" dt="2025-05-26T16:52:09.834" v="16100"/>
          <ac:spMkLst>
            <pc:docMk/>
            <pc:sldMk cId="1217622540" sldId="258"/>
            <ac:spMk id="10" creationId="{A2ACC8DA-0EF0-CCBB-E6AB-2093FCACE63E}"/>
          </ac:spMkLst>
        </pc:spChg>
        <pc:spChg chg="add mod">
          <ac:chgData name="MARIA INMACULADA SANTAMARIA VALENZUELA" userId="ce49ef87-c7e3-4d0f-9bdf-fe69029b02d5" providerId="ADAL" clId="{354A172A-7AC7-463B-A9AF-624B1842923E}" dt="2025-05-20T16:55:15.847" v="8634" actId="1076"/>
          <ac:spMkLst>
            <pc:docMk/>
            <pc:sldMk cId="1217622540" sldId="258"/>
            <ac:spMk id="13" creationId="{09B48204-0809-C71B-BEB5-05C93A79EE52}"/>
          </ac:spMkLst>
        </pc:spChg>
        <pc:spChg chg="add mod">
          <ac:chgData name="MARIA INMACULADA SANTAMARIA VALENZUELA" userId="ce49ef87-c7e3-4d0f-9bdf-fe69029b02d5" providerId="ADAL" clId="{354A172A-7AC7-463B-A9AF-624B1842923E}" dt="2025-05-20T16:55:13.707" v="8633" actId="1076"/>
          <ac:spMkLst>
            <pc:docMk/>
            <pc:sldMk cId="1217622540" sldId="258"/>
            <ac:spMk id="14" creationId="{920D7393-5C4D-F498-7A55-EFEFC2BC5388}"/>
          </ac:spMkLst>
        </pc:spChg>
        <pc:spChg chg="add mod">
          <ac:chgData name="MARIA INMACULADA SANTAMARIA VALENZUELA" userId="ce49ef87-c7e3-4d0f-9bdf-fe69029b02d5" providerId="ADAL" clId="{354A172A-7AC7-463B-A9AF-624B1842923E}" dt="2025-05-20T16:55:07.007" v="8632" actId="255"/>
          <ac:spMkLst>
            <pc:docMk/>
            <pc:sldMk cId="1217622540" sldId="258"/>
            <ac:spMk id="15" creationId="{E3C19C5A-3899-3B4E-A5D9-DC326FCB058E}"/>
          </ac:spMkLst>
        </pc:spChg>
        <pc:spChg chg="add mod">
          <ac:chgData name="MARIA INMACULADA SANTAMARIA VALENZUELA" userId="ce49ef87-c7e3-4d0f-9bdf-fe69029b02d5" providerId="ADAL" clId="{354A172A-7AC7-463B-A9AF-624B1842923E}" dt="2025-05-19T17:36:57.801" v="4660" actId="164"/>
          <ac:spMkLst>
            <pc:docMk/>
            <pc:sldMk cId="1217622540" sldId="258"/>
            <ac:spMk id="23" creationId="{19C664BE-F828-CC54-AFA7-B23D801256E6}"/>
          </ac:spMkLst>
        </pc:spChg>
        <pc:spChg chg="add mod">
          <ac:chgData name="MARIA INMACULADA SANTAMARIA VALENZUELA" userId="ce49ef87-c7e3-4d0f-9bdf-fe69029b02d5" providerId="ADAL" clId="{354A172A-7AC7-463B-A9AF-624B1842923E}" dt="2025-05-20T17:16:38.356" v="8642" actId="1076"/>
          <ac:spMkLst>
            <pc:docMk/>
            <pc:sldMk cId="1217622540" sldId="258"/>
            <ac:spMk id="24" creationId="{AC467416-4C5B-4120-7A0B-8CCD501C5A8D}"/>
          </ac:spMkLst>
        </pc:spChg>
        <pc:spChg chg="add mod">
          <ac:chgData name="MARIA INMACULADA SANTAMARIA VALENZUELA" userId="ce49ef87-c7e3-4d0f-9bdf-fe69029b02d5" providerId="ADAL" clId="{354A172A-7AC7-463B-A9AF-624B1842923E}" dt="2025-05-19T17:36:57.801" v="4660" actId="164"/>
          <ac:spMkLst>
            <pc:docMk/>
            <pc:sldMk cId="1217622540" sldId="258"/>
            <ac:spMk id="25" creationId="{DA66AB7A-B5B4-72B0-879E-05708B1F91D2}"/>
          </ac:spMkLst>
        </pc:spChg>
        <pc:spChg chg="mod">
          <ac:chgData name="MARIA INMACULADA SANTAMARIA VALENZUELA" userId="ce49ef87-c7e3-4d0f-9bdf-fe69029b02d5" providerId="ADAL" clId="{354A172A-7AC7-463B-A9AF-624B1842923E}" dt="2025-05-19T17:37:22.245" v="4665"/>
          <ac:spMkLst>
            <pc:docMk/>
            <pc:sldMk cId="1217622540" sldId="258"/>
            <ac:spMk id="28" creationId="{A636C8EF-D771-3BC5-9ECE-5F33A9E36F2F}"/>
          </ac:spMkLst>
        </pc:spChg>
        <pc:spChg chg="mod">
          <ac:chgData name="MARIA INMACULADA SANTAMARIA VALENZUELA" userId="ce49ef87-c7e3-4d0f-9bdf-fe69029b02d5" providerId="ADAL" clId="{354A172A-7AC7-463B-A9AF-624B1842923E}" dt="2025-05-19T17:37:22.245" v="4665"/>
          <ac:spMkLst>
            <pc:docMk/>
            <pc:sldMk cId="1217622540" sldId="258"/>
            <ac:spMk id="29" creationId="{0BC22BB1-CD76-B742-FC38-145B0999466A}"/>
          </ac:spMkLst>
        </pc:spChg>
        <pc:spChg chg="add del mod ord">
          <ac:chgData name="MARIA INMACULADA SANTAMARIA VALENZUELA" userId="ce49ef87-c7e3-4d0f-9bdf-fe69029b02d5" providerId="ADAL" clId="{354A172A-7AC7-463B-A9AF-624B1842923E}" dt="2025-05-26T16:52:09.834" v="16100"/>
          <ac:spMkLst>
            <pc:docMk/>
            <pc:sldMk cId="1217622540" sldId="258"/>
            <ac:spMk id="30" creationId="{F080D3D7-B058-000B-14D3-1229117E22B4}"/>
          </ac:spMkLst>
        </pc:spChg>
        <pc:grpChg chg="add mod">
          <ac:chgData name="MARIA INMACULADA SANTAMARIA VALENZUELA" userId="ce49ef87-c7e3-4d0f-9bdf-fe69029b02d5" providerId="ADAL" clId="{354A172A-7AC7-463B-A9AF-624B1842923E}" dt="2025-05-20T17:27:16.327" v="8655" actId="1076"/>
          <ac:grpSpMkLst>
            <pc:docMk/>
            <pc:sldMk cId="1217622540" sldId="258"/>
            <ac:grpSpMk id="3" creationId="{24694216-B6AE-0ABE-7ED2-CCDA402E2619}"/>
          </ac:grpSpMkLst>
        </pc:grpChg>
        <pc:grpChg chg="add mod">
          <ac:chgData name="MARIA INMACULADA SANTAMARIA VALENZUELA" userId="ce49ef87-c7e3-4d0f-9bdf-fe69029b02d5" providerId="ADAL" clId="{354A172A-7AC7-463B-A9AF-624B1842923E}" dt="2025-05-19T17:32:49.619" v="4588" actId="1076"/>
          <ac:grpSpMkLst>
            <pc:docMk/>
            <pc:sldMk cId="1217622540" sldId="258"/>
            <ac:grpSpMk id="12" creationId="{49739EA2-6829-8AD1-16D2-CC64F879534F}"/>
          </ac:grpSpMkLst>
        </pc:grpChg>
        <pc:grpChg chg="add mod">
          <ac:chgData name="MARIA INMACULADA SANTAMARIA VALENZUELA" userId="ce49ef87-c7e3-4d0f-9bdf-fe69029b02d5" providerId="ADAL" clId="{354A172A-7AC7-463B-A9AF-624B1842923E}" dt="2025-05-20T16:54:56.569" v="8630" actId="1076"/>
          <ac:grpSpMkLst>
            <pc:docMk/>
            <pc:sldMk cId="1217622540" sldId="258"/>
            <ac:grpSpMk id="16" creationId="{D484F755-2716-481F-860D-D32B291251A1}"/>
          </ac:grpSpMkLst>
        </pc:grpChg>
        <pc:grpChg chg="add mod">
          <ac:chgData name="MARIA INMACULADA SANTAMARIA VALENZUELA" userId="ce49ef87-c7e3-4d0f-9bdf-fe69029b02d5" providerId="ADAL" clId="{354A172A-7AC7-463B-A9AF-624B1842923E}" dt="2025-05-19T17:37:21.487" v="4664" actId="1076"/>
          <ac:grpSpMkLst>
            <pc:docMk/>
            <pc:sldMk cId="1217622540" sldId="258"/>
            <ac:grpSpMk id="26" creationId="{6FC4A5A0-ED13-6E7D-1DEB-2A8E5281F3C8}"/>
          </ac:grpSpMkLst>
        </pc:grpChg>
        <pc:grpChg chg="add mod">
          <ac:chgData name="MARIA INMACULADA SANTAMARIA VALENZUELA" userId="ce49ef87-c7e3-4d0f-9bdf-fe69029b02d5" providerId="ADAL" clId="{354A172A-7AC7-463B-A9AF-624B1842923E}" dt="2025-05-19T17:37:34.415" v="4666" actId="1076"/>
          <ac:grpSpMkLst>
            <pc:docMk/>
            <pc:sldMk cId="1217622540" sldId="258"/>
            <ac:grpSpMk id="27" creationId="{73D22A85-D3BE-C53D-44EE-4474BB1DEA0E}"/>
          </ac:grpSpMkLst>
        </pc:grpChg>
        <pc:graphicFrameChg chg="add mod">
          <ac:chgData name="MARIA INMACULADA SANTAMARIA VALENZUELA" userId="ce49ef87-c7e3-4d0f-9bdf-fe69029b02d5" providerId="ADAL" clId="{354A172A-7AC7-463B-A9AF-624B1842923E}" dt="2025-05-19T17:06:09.709" v="4371" actId="1076"/>
          <ac:graphicFrameMkLst>
            <pc:docMk/>
            <pc:sldMk cId="1217622540" sldId="258"/>
            <ac:graphicFrameMk id="2" creationId="{A8621191-3B0D-1875-28BF-8146F18348B2}"/>
          </ac:graphicFrameMkLst>
        </pc:graphicFrameChg>
        <pc:graphicFrameChg chg="add mod modGraphic">
          <ac:chgData name="MARIA INMACULADA SANTAMARIA VALENZUELA" userId="ce49ef87-c7e3-4d0f-9bdf-fe69029b02d5" providerId="ADAL" clId="{354A172A-7AC7-463B-A9AF-624B1842923E}" dt="2025-05-20T17:17:33.813" v="8649" actId="164"/>
          <ac:graphicFrameMkLst>
            <pc:docMk/>
            <pc:sldMk cId="1217622540" sldId="258"/>
            <ac:graphicFrameMk id="21" creationId="{B1EDDFC6-7539-66E7-35C7-C170305A750E}"/>
          </ac:graphicFrameMkLst>
        </pc:graphicFrameChg>
        <pc:picChg chg="add del mod">
          <ac:chgData name="MARIA INMACULADA SANTAMARIA VALENZUELA" userId="ce49ef87-c7e3-4d0f-9bdf-fe69029b02d5" providerId="ADAL" clId="{354A172A-7AC7-463B-A9AF-624B1842923E}" dt="2025-05-19T17:33:12.772" v="4591" actId="1076"/>
          <ac:picMkLst>
            <pc:docMk/>
            <pc:sldMk cId="1217622540" sldId="258"/>
            <ac:picMk id="5" creationId="{16ED5F46-0CF8-2647-AF3F-8A98553012CC}"/>
          </ac:picMkLst>
        </pc:picChg>
        <pc:picChg chg="add mod">
          <ac:chgData name="MARIA INMACULADA SANTAMARIA VALENZUELA" userId="ce49ef87-c7e3-4d0f-9bdf-fe69029b02d5" providerId="ADAL" clId="{354A172A-7AC7-463B-A9AF-624B1842923E}" dt="2025-05-20T17:16:26.236" v="8641" actId="1076"/>
          <ac:picMkLst>
            <pc:docMk/>
            <pc:sldMk cId="1217622540" sldId="258"/>
            <ac:picMk id="17" creationId="{E9FEC168-3144-E009-7301-304723BBB736}"/>
          </ac:picMkLst>
        </pc:picChg>
        <pc:picChg chg="add mod modCrop">
          <ac:chgData name="MARIA INMACULADA SANTAMARIA VALENZUELA" userId="ce49ef87-c7e3-4d0f-9bdf-fe69029b02d5" providerId="ADAL" clId="{354A172A-7AC7-463B-A9AF-624B1842923E}" dt="2025-05-20T17:17:33.813" v="8649" actId="164"/>
          <ac:picMkLst>
            <pc:docMk/>
            <pc:sldMk cId="1217622540" sldId="258"/>
            <ac:picMk id="19" creationId="{2C3D2BAB-B595-D3CB-7D31-ACE142A31C9D}"/>
          </ac:picMkLst>
        </pc:picChg>
        <pc:cxnChg chg="add mod">
          <ac:chgData name="MARIA INMACULADA SANTAMARIA VALENZUELA" userId="ce49ef87-c7e3-4d0f-9bdf-fe69029b02d5" providerId="ADAL" clId="{354A172A-7AC7-463B-A9AF-624B1842923E}" dt="2025-05-19T17:32:49.619" v="4588" actId="1076"/>
          <ac:cxnSpMkLst>
            <pc:docMk/>
            <pc:sldMk cId="1217622540" sldId="258"/>
            <ac:cxnSpMk id="8" creationId="{D71810AB-EFB5-304A-A46A-5754295FB58B}"/>
          </ac:cxnSpMkLst>
        </pc:cxnChg>
        <pc:cxnChg chg="add mod">
          <ac:chgData name="MARIA INMACULADA SANTAMARIA VALENZUELA" userId="ce49ef87-c7e3-4d0f-9bdf-fe69029b02d5" providerId="ADAL" clId="{354A172A-7AC7-463B-A9AF-624B1842923E}" dt="2025-05-19T17:32:49.619" v="4588" actId="1076"/>
          <ac:cxnSpMkLst>
            <pc:docMk/>
            <pc:sldMk cId="1217622540" sldId="258"/>
            <ac:cxnSpMk id="9" creationId="{0ABAD13F-7E51-14F7-AE7D-A2FFCA4621AF}"/>
          </ac:cxnSpMkLst>
        </pc:cxnChg>
      </pc:sldChg>
      <pc:sldChg chg="addSp delSp modSp add del mod">
        <pc:chgData name="MARIA INMACULADA SANTAMARIA VALENZUELA" userId="ce49ef87-c7e3-4d0f-9bdf-fe69029b02d5" providerId="ADAL" clId="{354A172A-7AC7-463B-A9AF-624B1842923E}" dt="2025-05-19T15:07:38.433" v="2499" actId="47"/>
        <pc:sldMkLst>
          <pc:docMk/>
          <pc:sldMk cId="1755069327" sldId="262"/>
        </pc:sldMkLst>
      </pc:sldChg>
      <pc:sldChg chg="delSp add del mod">
        <pc:chgData name="MARIA INMACULADA SANTAMARIA VALENZUELA" userId="ce49ef87-c7e3-4d0f-9bdf-fe69029b02d5" providerId="ADAL" clId="{354A172A-7AC7-463B-A9AF-624B1842923E}" dt="2025-05-20T14:24:25.810" v="6809" actId="47"/>
        <pc:sldMkLst>
          <pc:docMk/>
          <pc:sldMk cId="758887286" sldId="264"/>
        </pc:sldMkLst>
      </pc:sldChg>
      <pc:sldChg chg="addSp delSp modSp del mod modNotesTx">
        <pc:chgData name="MARIA INMACULADA SANTAMARIA VALENZUELA" userId="ce49ef87-c7e3-4d0f-9bdf-fe69029b02d5" providerId="ADAL" clId="{354A172A-7AC7-463B-A9AF-624B1842923E}" dt="2025-05-19T17:58:05.562" v="5163" actId="47"/>
        <pc:sldMkLst>
          <pc:docMk/>
          <pc:sldMk cId="424331817" sldId="272"/>
        </pc:sldMkLst>
      </pc:sldChg>
      <pc:sldChg chg="delSp modSp del mod">
        <pc:chgData name="MARIA INMACULADA SANTAMARIA VALENZUELA" userId="ce49ef87-c7e3-4d0f-9bdf-fe69029b02d5" providerId="ADAL" clId="{354A172A-7AC7-463B-A9AF-624B1842923E}" dt="2025-05-20T16:24:57.491" v="8214" actId="47"/>
        <pc:sldMkLst>
          <pc:docMk/>
          <pc:sldMk cId="2909611396" sldId="277"/>
        </pc:sldMkLst>
      </pc:sldChg>
      <pc:sldChg chg="addSp delSp modSp del mod ord">
        <pc:chgData name="MARIA INMACULADA SANTAMARIA VALENZUELA" userId="ce49ef87-c7e3-4d0f-9bdf-fe69029b02d5" providerId="ADAL" clId="{354A172A-7AC7-463B-A9AF-624B1842923E}" dt="2025-05-19T13:07:09.376" v="908" actId="47"/>
        <pc:sldMkLst>
          <pc:docMk/>
          <pc:sldMk cId="3733264879" sldId="291"/>
        </pc:sldMkLst>
      </pc:sldChg>
      <pc:sldChg chg="del ord">
        <pc:chgData name="MARIA INMACULADA SANTAMARIA VALENZUELA" userId="ce49ef87-c7e3-4d0f-9bdf-fe69029b02d5" providerId="ADAL" clId="{354A172A-7AC7-463B-A9AF-624B1842923E}" dt="2025-05-19T15:42:44.878" v="2907" actId="47"/>
        <pc:sldMkLst>
          <pc:docMk/>
          <pc:sldMk cId="1128777035" sldId="295"/>
        </pc:sldMkLst>
      </pc:sldChg>
      <pc:sldChg chg="addSp delSp modSp del mod">
        <pc:chgData name="MARIA INMACULADA SANTAMARIA VALENZUELA" userId="ce49ef87-c7e3-4d0f-9bdf-fe69029b02d5" providerId="ADAL" clId="{354A172A-7AC7-463B-A9AF-624B1842923E}" dt="2025-05-20T14:14:03.244" v="6644" actId="47"/>
        <pc:sldMkLst>
          <pc:docMk/>
          <pc:sldMk cId="2672329321" sldId="297"/>
        </pc:sldMkLst>
      </pc:sldChg>
      <pc:sldChg chg="delSp del mod">
        <pc:chgData name="MARIA INMACULADA SANTAMARIA VALENZUELA" userId="ce49ef87-c7e3-4d0f-9bdf-fe69029b02d5" providerId="ADAL" clId="{354A172A-7AC7-463B-A9AF-624B1842923E}" dt="2025-05-20T16:33:35.371" v="8377" actId="47"/>
        <pc:sldMkLst>
          <pc:docMk/>
          <pc:sldMk cId="1517778444" sldId="301"/>
        </pc:sldMkLst>
      </pc:sldChg>
      <pc:sldChg chg="del ord">
        <pc:chgData name="MARIA INMACULADA SANTAMARIA VALENZUELA" userId="ce49ef87-c7e3-4d0f-9bdf-fe69029b02d5" providerId="ADAL" clId="{354A172A-7AC7-463B-A9AF-624B1842923E}" dt="2025-05-19T17:00:11.084" v="4317" actId="47"/>
        <pc:sldMkLst>
          <pc:docMk/>
          <pc:sldMk cId="708788255" sldId="306"/>
        </pc:sldMkLst>
      </pc:sldChg>
      <pc:sldChg chg="addSp delSp modSp del mod modNotesTx">
        <pc:chgData name="MARIA INMACULADA SANTAMARIA VALENZUELA" userId="ce49ef87-c7e3-4d0f-9bdf-fe69029b02d5" providerId="ADAL" clId="{354A172A-7AC7-463B-A9AF-624B1842923E}" dt="2025-05-19T18:11:18.931" v="5474" actId="47"/>
        <pc:sldMkLst>
          <pc:docMk/>
          <pc:sldMk cId="3371716897" sldId="307"/>
        </pc:sldMkLst>
      </pc:sldChg>
      <pc:sldChg chg="del">
        <pc:chgData name="MARIA INMACULADA SANTAMARIA VALENZUELA" userId="ce49ef87-c7e3-4d0f-9bdf-fe69029b02d5" providerId="ADAL" clId="{354A172A-7AC7-463B-A9AF-624B1842923E}" dt="2025-05-19T13:00:16.438" v="852" actId="47"/>
        <pc:sldMkLst>
          <pc:docMk/>
          <pc:sldMk cId="4246284710" sldId="309"/>
        </pc:sldMkLst>
      </pc:sldChg>
      <pc:sldChg chg="del">
        <pc:chgData name="MARIA INMACULADA SANTAMARIA VALENZUELA" userId="ce49ef87-c7e3-4d0f-9bdf-fe69029b02d5" providerId="ADAL" clId="{354A172A-7AC7-463B-A9AF-624B1842923E}" dt="2025-05-19T13:00:19.175" v="853" actId="47"/>
        <pc:sldMkLst>
          <pc:docMk/>
          <pc:sldMk cId="2398836162" sldId="310"/>
        </pc:sldMkLst>
      </pc:sldChg>
      <pc:sldChg chg="del">
        <pc:chgData name="MARIA INMACULADA SANTAMARIA VALENZUELA" userId="ce49ef87-c7e3-4d0f-9bdf-fe69029b02d5" providerId="ADAL" clId="{354A172A-7AC7-463B-A9AF-624B1842923E}" dt="2025-05-20T16:14:03.738" v="7978" actId="47"/>
        <pc:sldMkLst>
          <pc:docMk/>
          <pc:sldMk cId="1839152469" sldId="311"/>
        </pc:sldMkLst>
      </pc:sldChg>
      <pc:sldChg chg="del">
        <pc:chgData name="MARIA INMACULADA SANTAMARIA VALENZUELA" userId="ce49ef87-c7e3-4d0f-9bdf-fe69029b02d5" providerId="ADAL" clId="{354A172A-7AC7-463B-A9AF-624B1842923E}" dt="2025-05-19T13:00:21.342" v="854" actId="47"/>
        <pc:sldMkLst>
          <pc:docMk/>
          <pc:sldMk cId="2212892078" sldId="314"/>
        </pc:sldMkLst>
      </pc:sldChg>
      <pc:sldChg chg="del">
        <pc:chgData name="MARIA INMACULADA SANTAMARIA VALENZUELA" userId="ce49ef87-c7e3-4d0f-9bdf-fe69029b02d5" providerId="ADAL" clId="{354A172A-7AC7-463B-A9AF-624B1842923E}" dt="2025-05-19T13:00:27.351" v="855" actId="47"/>
        <pc:sldMkLst>
          <pc:docMk/>
          <pc:sldMk cId="1277675027" sldId="315"/>
        </pc:sldMkLst>
      </pc:sldChg>
      <pc:sldChg chg="del">
        <pc:chgData name="MARIA INMACULADA SANTAMARIA VALENZUELA" userId="ce49ef87-c7e3-4d0f-9bdf-fe69029b02d5" providerId="ADAL" clId="{354A172A-7AC7-463B-A9AF-624B1842923E}" dt="2025-05-21T07:53:10.326" v="9388" actId="47"/>
        <pc:sldMkLst>
          <pc:docMk/>
          <pc:sldMk cId="1612370939" sldId="316"/>
        </pc:sldMkLst>
      </pc:sldChg>
      <pc:sldChg chg="del">
        <pc:chgData name="MARIA INMACULADA SANTAMARIA VALENZUELA" userId="ce49ef87-c7e3-4d0f-9bdf-fe69029b02d5" providerId="ADAL" clId="{354A172A-7AC7-463B-A9AF-624B1842923E}" dt="2025-05-19T13:00:29.606" v="856" actId="47"/>
        <pc:sldMkLst>
          <pc:docMk/>
          <pc:sldMk cId="2194625525" sldId="317"/>
        </pc:sldMkLst>
      </pc:sldChg>
      <pc:sldChg chg="del">
        <pc:chgData name="MARIA INMACULADA SANTAMARIA VALENZUELA" userId="ce49ef87-c7e3-4d0f-9bdf-fe69029b02d5" providerId="ADAL" clId="{354A172A-7AC7-463B-A9AF-624B1842923E}" dt="2025-05-19T13:00:31.414" v="857" actId="47"/>
        <pc:sldMkLst>
          <pc:docMk/>
          <pc:sldMk cId="3764229205" sldId="318"/>
        </pc:sldMkLst>
      </pc:sldChg>
      <pc:sldChg chg="del">
        <pc:chgData name="MARIA INMACULADA SANTAMARIA VALENZUELA" userId="ce49ef87-c7e3-4d0f-9bdf-fe69029b02d5" providerId="ADAL" clId="{354A172A-7AC7-463B-A9AF-624B1842923E}" dt="2025-05-20T15:47:59.118" v="7621" actId="47"/>
        <pc:sldMkLst>
          <pc:docMk/>
          <pc:sldMk cId="3420021981" sldId="319"/>
        </pc:sldMkLst>
      </pc:sldChg>
      <pc:sldChg chg="addSp delSp modSp del mod">
        <pc:chgData name="MARIA INMACULADA SANTAMARIA VALENZUELA" userId="ce49ef87-c7e3-4d0f-9bdf-fe69029b02d5" providerId="ADAL" clId="{354A172A-7AC7-463B-A9AF-624B1842923E}" dt="2025-05-19T15:08:04.528" v="2587" actId="47"/>
        <pc:sldMkLst>
          <pc:docMk/>
          <pc:sldMk cId="3436723707" sldId="321"/>
        </pc:sldMkLst>
      </pc:sldChg>
      <pc:sldChg chg="addSp delSp del mod">
        <pc:chgData name="MARIA INMACULADA SANTAMARIA VALENZUELA" userId="ce49ef87-c7e3-4d0f-9bdf-fe69029b02d5" providerId="ADAL" clId="{354A172A-7AC7-463B-A9AF-624B1842923E}" dt="2025-05-19T15:36:29.842" v="2729" actId="47"/>
        <pc:sldMkLst>
          <pc:docMk/>
          <pc:sldMk cId="2718237920" sldId="322"/>
        </pc:sldMkLst>
      </pc:sldChg>
      <pc:sldChg chg="delSp del mod">
        <pc:chgData name="MARIA INMACULADA SANTAMARIA VALENZUELA" userId="ce49ef87-c7e3-4d0f-9bdf-fe69029b02d5" providerId="ADAL" clId="{354A172A-7AC7-463B-A9AF-624B1842923E}" dt="2025-05-20T14:26:40.860" v="6856" actId="47"/>
        <pc:sldMkLst>
          <pc:docMk/>
          <pc:sldMk cId="1058363968" sldId="326"/>
        </pc:sldMkLst>
      </pc:sldChg>
      <pc:sldChg chg="delSp add del mod">
        <pc:chgData name="MARIA INMACULADA SANTAMARIA VALENZUELA" userId="ce49ef87-c7e3-4d0f-9bdf-fe69029b02d5" providerId="ADAL" clId="{354A172A-7AC7-463B-A9AF-624B1842923E}" dt="2025-05-20T14:27:34.452" v="6874" actId="47"/>
        <pc:sldMkLst>
          <pc:docMk/>
          <pc:sldMk cId="2759646855" sldId="327"/>
        </pc:sldMkLst>
      </pc:sldChg>
      <pc:sldChg chg="del">
        <pc:chgData name="MARIA INMACULADA SANTAMARIA VALENZUELA" userId="ce49ef87-c7e3-4d0f-9bdf-fe69029b02d5" providerId="ADAL" clId="{354A172A-7AC7-463B-A9AF-624B1842923E}" dt="2025-05-19T15:43:26.072" v="2908" actId="47"/>
        <pc:sldMkLst>
          <pc:docMk/>
          <pc:sldMk cId="2733223896" sldId="330"/>
        </pc:sldMkLst>
      </pc:sldChg>
      <pc:sldChg chg="delSp modSp add del mod delDesignElem chgLayout">
        <pc:chgData name="MARIA INMACULADA SANTAMARIA VALENZUELA" userId="ce49ef87-c7e3-4d0f-9bdf-fe69029b02d5" providerId="ADAL" clId="{354A172A-7AC7-463B-A9AF-624B1842923E}" dt="2025-05-19T12:49:22.976" v="583" actId="47"/>
        <pc:sldMkLst>
          <pc:docMk/>
          <pc:sldMk cId="954462846" sldId="334"/>
        </pc:sldMkLst>
      </pc:sldChg>
      <pc:sldChg chg="del">
        <pc:chgData name="MARIA INMACULADA SANTAMARIA VALENZUELA" userId="ce49ef87-c7e3-4d0f-9bdf-fe69029b02d5" providerId="ADAL" clId="{354A172A-7AC7-463B-A9AF-624B1842923E}" dt="2025-05-19T16:07:34.621" v="3243" actId="47"/>
        <pc:sldMkLst>
          <pc:docMk/>
          <pc:sldMk cId="1990393105" sldId="335"/>
        </pc:sldMkLst>
      </pc:sldChg>
      <pc:sldChg chg="addSp delSp modSp del mod modCm">
        <pc:chgData name="MARIA INMACULADA SANTAMARIA VALENZUELA" userId="ce49ef87-c7e3-4d0f-9bdf-fe69029b02d5" providerId="ADAL" clId="{354A172A-7AC7-463B-A9AF-624B1842923E}" dt="2025-05-22T15:34:32.401" v="12116" actId="47"/>
        <pc:sldMkLst>
          <pc:docMk/>
          <pc:sldMk cId="3762717595" sldId="340"/>
        </pc:sldMkLst>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21T15:11:46.501" v="10332" actId="20577"/>
              <pc2:cmMkLst xmlns:pc2="http://schemas.microsoft.com/office/powerpoint/2019/9/main/command">
                <pc:docMk/>
                <pc:sldMk cId="3762717595" sldId="340"/>
                <pc2:cmMk id="{CE511F64-382C-4932-8645-435589045DFF}"/>
              </pc2:cmMkLst>
            </pc226:cmChg>
            <pc226:cmChg xmlns:pc226="http://schemas.microsoft.com/office/powerpoint/2022/06/main/command" chg="mod">
              <pc226:chgData name="MARIA INMACULADA SANTAMARIA VALENZUELA" userId="ce49ef87-c7e3-4d0f-9bdf-fe69029b02d5" providerId="ADAL" clId="{354A172A-7AC7-463B-A9AF-624B1842923E}" dt="2025-05-21T15:11:33.200" v="10329" actId="20577"/>
              <pc2:cmMkLst xmlns:pc2="http://schemas.microsoft.com/office/powerpoint/2019/9/main/command">
                <pc:docMk/>
                <pc:sldMk cId="3762717595" sldId="340"/>
                <pc2:cmMk id="{7F035DC2-9607-4A26-AF4C-A24E63D64C50}"/>
              </pc2:cmMkLst>
            </pc226:cmChg>
          </p:ext>
        </pc:extLst>
      </pc:sldChg>
      <pc:sldChg chg="delSp modSp del mod">
        <pc:chgData name="MARIA INMACULADA SANTAMARIA VALENZUELA" userId="ce49ef87-c7e3-4d0f-9bdf-fe69029b02d5" providerId="ADAL" clId="{354A172A-7AC7-463B-A9AF-624B1842923E}" dt="2025-05-22T15:54:22.503" v="12440" actId="47"/>
        <pc:sldMkLst>
          <pc:docMk/>
          <pc:sldMk cId="3451416163" sldId="343"/>
        </pc:sldMkLst>
      </pc:sldChg>
      <pc:sldChg chg="delSp del mod">
        <pc:chgData name="MARIA INMACULADA SANTAMARIA VALENZUELA" userId="ce49ef87-c7e3-4d0f-9bdf-fe69029b02d5" providerId="ADAL" clId="{354A172A-7AC7-463B-A9AF-624B1842923E}" dt="2025-05-19T18:05:48.581" v="5304" actId="47"/>
        <pc:sldMkLst>
          <pc:docMk/>
          <pc:sldMk cId="4173464945" sldId="344"/>
        </pc:sldMkLst>
      </pc:sldChg>
      <pc:sldChg chg="delSp modSp del mod ord">
        <pc:chgData name="MARIA INMACULADA SANTAMARIA VALENZUELA" userId="ce49ef87-c7e3-4d0f-9bdf-fe69029b02d5" providerId="ADAL" clId="{354A172A-7AC7-463B-A9AF-624B1842923E}" dt="2025-05-19T16:37:41.341" v="3808" actId="47"/>
        <pc:sldMkLst>
          <pc:docMk/>
          <pc:sldMk cId="931360701" sldId="347"/>
        </pc:sldMkLst>
      </pc:sldChg>
      <pc:sldChg chg="del">
        <pc:chgData name="MARIA INMACULADA SANTAMARIA VALENZUELA" userId="ce49ef87-c7e3-4d0f-9bdf-fe69029b02d5" providerId="ADAL" clId="{354A172A-7AC7-463B-A9AF-624B1842923E}" dt="2025-05-20T16:11:14.692" v="7919" actId="47"/>
        <pc:sldMkLst>
          <pc:docMk/>
          <pc:sldMk cId="3294479295" sldId="348"/>
        </pc:sldMkLst>
      </pc:sldChg>
      <pc:sldChg chg="delSp modSp del mod modNotesTx">
        <pc:chgData name="MARIA INMACULADA SANTAMARIA VALENZUELA" userId="ce49ef87-c7e3-4d0f-9bdf-fe69029b02d5" providerId="ADAL" clId="{354A172A-7AC7-463B-A9AF-624B1842923E}" dt="2025-05-20T16:33:33.009" v="8376" actId="47"/>
        <pc:sldMkLst>
          <pc:docMk/>
          <pc:sldMk cId="1419171269" sldId="350"/>
        </pc:sldMkLst>
      </pc:sldChg>
      <pc:sldChg chg="addSp modSp del mod">
        <pc:chgData name="MARIA INMACULADA SANTAMARIA VALENZUELA" userId="ce49ef87-c7e3-4d0f-9bdf-fe69029b02d5" providerId="ADAL" clId="{354A172A-7AC7-463B-A9AF-624B1842923E}" dt="2025-05-20T16:34:43.301" v="8398" actId="47"/>
        <pc:sldMkLst>
          <pc:docMk/>
          <pc:sldMk cId="4171080913" sldId="351"/>
        </pc:sldMkLst>
      </pc:sldChg>
      <pc:sldChg chg="del">
        <pc:chgData name="MARIA INMACULADA SANTAMARIA VALENZUELA" userId="ce49ef87-c7e3-4d0f-9bdf-fe69029b02d5" providerId="ADAL" clId="{354A172A-7AC7-463B-A9AF-624B1842923E}" dt="2025-05-20T16:35:21.317" v="8413" actId="47"/>
        <pc:sldMkLst>
          <pc:docMk/>
          <pc:sldMk cId="882285197" sldId="352"/>
        </pc:sldMkLst>
      </pc:sldChg>
      <pc:sldChg chg="addSp delSp modSp del mod">
        <pc:chgData name="MARIA INMACULADA SANTAMARIA VALENZUELA" userId="ce49ef87-c7e3-4d0f-9bdf-fe69029b02d5" providerId="ADAL" clId="{354A172A-7AC7-463B-A9AF-624B1842923E}" dt="2025-05-20T16:42:58.167" v="8547" actId="47"/>
        <pc:sldMkLst>
          <pc:docMk/>
          <pc:sldMk cId="1662307858" sldId="353"/>
        </pc:sldMkLst>
      </pc:sldChg>
      <pc:sldChg chg="modSp del mod">
        <pc:chgData name="MARIA INMACULADA SANTAMARIA VALENZUELA" userId="ce49ef87-c7e3-4d0f-9bdf-fe69029b02d5" providerId="ADAL" clId="{354A172A-7AC7-463B-A9AF-624B1842923E}" dt="2025-05-21T07:44:02.969" v="9143" actId="47"/>
        <pc:sldMkLst>
          <pc:docMk/>
          <pc:sldMk cId="886790860" sldId="354"/>
        </pc:sldMkLst>
      </pc:sldChg>
      <pc:sldChg chg="delSp modSp del">
        <pc:chgData name="MARIA INMACULADA SANTAMARIA VALENZUELA" userId="ce49ef87-c7e3-4d0f-9bdf-fe69029b02d5" providerId="ADAL" clId="{354A172A-7AC7-463B-A9AF-624B1842923E}" dt="2025-05-21T07:42:45.473" v="9131" actId="47"/>
        <pc:sldMkLst>
          <pc:docMk/>
          <pc:sldMk cId="1433171172" sldId="355"/>
        </pc:sldMkLst>
      </pc:sldChg>
      <pc:sldChg chg="modSp del mod">
        <pc:chgData name="MARIA INMACULADA SANTAMARIA VALENZUELA" userId="ce49ef87-c7e3-4d0f-9bdf-fe69029b02d5" providerId="ADAL" clId="{354A172A-7AC7-463B-A9AF-624B1842923E}" dt="2025-05-21T07:44:25.810" v="9151" actId="47"/>
        <pc:sldMkLst>
          <pc:docMk/>
          <pc:sldMk cId="45274492" sldId="356"/>
        </pc:sldMkLst>
      </pc:sldChg>
      <pc:sldChg chg="modSp del mod">
        <pc:chgData name="MARIA INMACULADA SANTAMARIA VALENZUELA" userId="ce49ef87-c7e3-4d0f-9bdf-fe69029b02d5" providerId="ADAL" clId="{354A172A-7AC7-463B-A9AF-624B1842923E}" dt="2025-05-21T07:44:46.281" v="9156" actId="47"/>
        <pc:sldMkLst>
          <pc:docMk/>
          <pc:sldMk cId="2318498820" sldId="357"/>
        </pc:sldMkLst>
      </pc:sldChg>
      <pc:sldChg chg="del">
        <pc:chgData name="MARIA INMACULADA SANTAMARIA VALENZUELA" userId="ce49ef87-c7e3-4d0f-9bdf-fe69029b02d5" providerId="ADAL" clId="{354A172A-7AC7-463B-A9AF-624B1842923E}" dt="2025-05-19T13:35:29.769" v="1081" actId="47"/>
        <pc:sldMkLst>
          <pc:docMk/>
          <pc:sldMk cId="3289199479" sldId="358"/>
        </pc:sldMkLst>
      </pc:sldChg>
      <pc:sldChg chg="addSp delSp modSp del mod">
        <pc:chgData name="MARIA INMACULADA SANTAMARIA VALENZUELA" userId="ce49ef87-c7e3-4d0f-9bdf-fe69029b02d5" providerId="ADAL" clId="{354A172A-7AC7-463B-A9AF-624B1842923E}" dt="2025-05-20T16:37:55.879" v="8522" actId="47"/>
        <pc:sldMkLst>
          <pc:docMk/>
          <pc:sldMk cId="1439764005" sldId="360"/>
        </pc:sldMkLst>
      </pc:sldChg>
      <pc:sldChg chg="addSp delSp modSp del mod">
        <pc:chgData name="MARIA INMACULADA SANTAMARIA VALENZUELA" userId="ce49ef87-c7e3-4d0f-9bdf-fe69029b02d5" providerId="ADAL" clId="{354A172A-7AC7-463B-A9AF-624B1842923E}" dt="2025-05-20T17:30:55.569" v="8716" actId="47"/>
        <pc:sldMkLst>
          <pc:docMk/>
          <pc:sldMk cId="4259338703" sldId="361"/>
        </pc:sldMkLst>
      </pc:sldChg>
      <pc:sldChg chg="modSp del mod">
        <pc:chgData name="MARIA INMACULADA SANTAMARIA VALENZUELA" userId="ce49ef87-c7e3-4d0f-9bdf-fe69029b02d5" providerId="ADAL" clId="{354A172A-7AC7-463B-A9AF-624B1842923E}" dt="2025-05-21T07:42:18.687" v="9124" actId="47"/>
        <pc:sldMkLst>
          <pc:docMk/>
          <pc:sldMk cId="1306524057" sldId="362"/>
        </pc:sldMkLst>
      </pc:sldChg>
      <pc:sldChg chg="modSp del mod">
        <pc:chgData name="MARIA INMACULADA SANTAMARIA VALENZUELA" userId="ce49ef87-c7e3-4d0f-9bdf-fe69029b02d5" providerId="ADAL" clId="{354A172A-7AC7-463B-A9AF-624B1842923E}" dt="2025-05-21T07:48:35.162" v="9268" actId="47"/>
        <pc:sldMkLst>
          <pc:docMk/>
          <pc:sldMk cId="2634613795" sldId="364"/>
        </pc:sldMkLst>
      </pc:sldChg>
      <pc:sldChg chg="modSp del mod">
        <pc:chgData name="MARIA INMACULADA SANTAMARIA VALENZUELA" userId="ce49ef87-c7e3-4d0f-9bdf-fe69029b02d5" providerId="ADAL" clId="{354A172A-7AC7-463B-A9AF-624B1842923E}" dt="2025-05-21T07:49:35.677" v="9283" actId="47"/>
        <pc:sldMkLst>
          <pc:docMk/>
          <pc:sldMk cId="2228204414" sldId="365"/>
        </pc:sldMkLst>
      </pc:sldChg>
      <pc:sldChg chg="addSp delSp modSp del mod">
        <pc:chgData name="MARIA INMACULADA SANTAMARIA VALENZUELA" userId="ce49ef87-c7e3-4d0f-9bdf-fe69029b02d5" providerId="ADAL" clId="{354A172A-7AC7-463B-A9AF-624B1842923E}" dt="2025-05-21T07:51:19.324" v="9329" actId="47"/>
        <pc:sldMkLst>
          <pc:docMk/>
          <pc:sldMk cId="1861243297" sldId="366"/>
        </pc:sldMkLst>
      </pc:sldChg>
      <pc:sldChg chg="addSp delSp modSp del mod modNotesTx">
        <pc:chgData name="MARIA INMACULADA SANTAMARIA VALENZUELA" userId="ce49ef87-c7e3-4d0f-9bdf-fe69029b02d5" providerId="ADAL" clId="{354A172A-7AC7-463B-A9AF-624B1842923E}" dt="2025-05-21T07:52:32.683" v="9358" actId="47"/>
        <pc:sldMkLst>
          <pc:docMk/>
          <pc:sldMk cId="9947144" sldId="369"/>
        </pc:sldMkLst>
      </pc:sldChg>
      <pc:sldChg chg="addSp delSp modSp del mod">
        <pc:chgData name="MARIA INMACULADA SANTAMARIA VALENZUELA" userId="ce49ef87-c7e3-4d0f-9bdf-fe69029b02d5" providerId="ADAL" clId="{354A172A-7AC7-463B-A9AF-624B1842923E}" dt="2025-05-21T07:27:35.515" v="8789" actId="47"/>
        <pc:sldMkLst>
          <pc:docMk/>
          <pc:sldMk cId="1999900479" sldId="370"/>
        </pc:sldMkLst>
      </pc:sldChg>
      <pc:sldChg chg="modSp del mod">
        <pc:chgData name="MARIA INMACULADA SANTAMARIA VALENZUELA" userId="ce49ef87-c7e3-4d0f-9bdf-fe69029b02d5" providerId="ADAL" clId="{354A172A-7AC7-463B-A9AF-624B1842923E}" dt="2025-05-21T07:24:46.526" v="8776" actId="47"/>
        <pc:sldMkLst>
          <pc:docMk/>
          <pc:sldMk cId="1233300293" sldId="371"/>
        </pc:sldMkLst>
      </pc:sldChg>
      <pc:sldChg chg="addSp modSp del mod">
        <pc:chgData name="MARIA INMACULADA SANTAMARIA VALENZUELA" userId="ce49ef87-c7e3-4d0f-9bdf-fe69029b02d5" providerId="ADAL" clId="{354A172A-7AC7-463B-A9AF-624B1842923E}" dt="2025-05-21T07:39:57.467" v="9033" actId="47"/>
        <pc:sldMkLst>
          <pc:docMk/>
          <pc:sldMk cId="3038002880" sldId="372"/>
        </pc:sldMkLst>
      </pc:sldChg>
      <pc:sldChg chg="addSp modSp del">
        <pc:chgData name="MARIA INMACULADA SANTAMARIA VALENZUELA" userId="ce49ef87-c7e3-4d0f-9bdf-fe69029b02d5" providerId="ADAL" clId="{354A172A-7AC7-463B-A9AF-624B1842923E}" dt="2025-05-21T07:40:13.976" v="9034" actId="47"/>
        <pc:sldMkLst>
          <pc:docMk/>
          <pc:sldMk cId="2271383278" sldId="375"/>
        </pc:sldMkLst>
      </pc:sldChg>
      <pc:sldChg chg="modSp del">
        <pc:chgData name="MARIA INMACULADA SANTAMARIA VALENZUELA" userId="ce49ef87-c7e3-4d0f-9bdf-fe69029b02d5" providerId="ADAL" clId="{354A172A-7AC7-463B-A9AF-624B1842923E}" dt="2025-05-19T13:57:02.758" v="1606" actId="47"/>
        <pc:sldMkLst>
          <pc:docMk/>
          <pc:sldMk cId="1283326374" sldId="377"/>
        </pc:sldMkLst>
      </pc:sldChg>
      <pc:sldChg chg="addSp modSp del">
        <pc:chgData name="MARIA INMACULADA SANTAMARIA VALENZUELA" userId="ce49ef87-c7e3-4d0f-9bdf-fe69029b02d5" providerId="ADAL" clId="{354A172A-7AC7-463B-A9AF-624B1842923E}" dt="2025-05-19T15:56:35.887" v="3067" actId="47"/>
        <pc:sldMkLst>
          <pc:docMk/>
          <pc:sldMk cId="753048550" sldId="378"/>
        </pc:sldMkLst>
      </pc:sldChg>
      <pc:sldChg chg="del">
        <pc:chgData name="MARIA INMACULADA SANTAMARIA VALENZUELA" userId="ce49ef87-c7e3-4d0f-9bdf-fe69029b02d5" providerId="ADAL" clId="{354A172A-7AC7-463B-A9AF-624B1842923E}" dt="2025-05-19T16:22:22.242" v="3494" actId="47"/>
        <pc:sldMkLst>
          <pc:docMk/>
          <pc:sldMk cId="3138907083" sldId="379"/>
        </pc:sldMkLst>
      </pc:sldChg>
      <pc:sldChg chg="del">
        <pc:chgData name="MARIA INMACULADA SANTAMARIA VALENZUELA" userId="ce49ef87-c7e3-4d0f-9bdf-fe69029b02d5" providerId="ADAL" clId="{354A172A-7AC7-463B-A9AF-624B1842923E}" dt="2025-05-20T16:28:48.234" v="8296" actId="47"/>
        <pc:sldMkLst>
          <pc:docMk/>
          <pc:sldMk cId="3872468752" sldId="380"/>
        </pc:sldMkLst>
      </pc:sldChg>
      <pc:sldChg chg="del">
        <pc:chgData name="MARIA INMACULADA SANTAMARIA VALENZUELA" userId="ce49ef87-c7e3-4d0f-9bdf-fe69029b02d5" providerId="ADAL" clId="{354A172A-7AC7-463B-A9AF-624B1842923E}" dt="2025-05-20T16:26:58.336" v="8239" actId="47"/>
        <pc:sldMkLst>
          <pc:docMk/>
          <pc:sldMk cId="2937103256" sldId="381"/>
        </pc:sldMkLst>
      </pc:sldChg>
      <pc:sldChg chg="modSp del mod modCm">
        <pc:chgData name="MARIA INMACULADA SANTAMARIA VALENZUELA" userId="ce49ef87-c7e3-4d0f-9bdf-fe69029b02d5" providerId="ADAL" clId="{354A172A-7AC7-463B-A9AF-624B1842923E}" dt="2025-05-21T07:54:18.359" v="9391" actId="47"/>
        <pc:sldMkLst>
          <pc:docMk/>
          <pc:sldMk cId="4277663143" sldId="383"/>
        </pc:sldMkLst>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19T13:53:03.848" v="1568" actId="20577"/>
              <pc2:cmMkLst xmlns:pc2="http://schemas.microsoft.com/office/powerpoint/2019/9/main/command">
                <pc:docMk/>
                <pc:sldMk cId="4277663143" sldId="383"/>
                <pc2:cmMk id="{1A46B19A-678F-46B1-9A08-D69F5114932A}"/>
              </pc2:cmMkLst>
            </pc226:cmChg>
          </p:ext>
        </pc:extLst>
      </pc:sldChg>
      <pc:sldChg chg="del">
        <pc:chgData name="MARIA INMACULADA SANTAMARIA VALENZUELA" userId="ce49ef87-c7e3-4d0f-9bdf-fe69029b02d5" providerId="ADAL" clId="{354A172A-7AC7-463B-A9AF-624B1842923E}" dt="2025-05-21T07:53:12.250" v="9389" actId="47"/>
        <pc:sldMkLst>
          <pc:docMk/>
          <pc:sldMk cId="3224439248" sldId="384"/>
        </pc:sldMkLst>
      </pc:sldChg>
      <pc:sldChg chg="del">
        <pc:chgData name="MARIA INMACULADA SANTAMARIA VALENZUELA" userId="ce49ef87-c7e3-4d0f-9bdf-fe69029b02d5" providerId="ADAL" clId="{354A172A-7AC7-463B-A9AF-624B1842923E}" dt="2025-05-19T15:43:28.346" v="2909" actId="47"/>
        <pc:sldMkLst>
          <pc:docMk/>
          <pc:sldMk cId="4125583929" sldId="385"/>
        </pc:sldMkLst>
      </pc:sldChg>
      <pc:sldChg chg="add del">
        <pc:chgData name="MARIA INMACULADA SANTAMARIA VALENZUELA" userId="ce49ef87-c7e3-4d0f-9bdf-fe69029b02d5" providerId="ADAL" clId="{354A172A-7AC7-463B-A9AF-624B1842923E}" dt="2025-05-19T12:47:43.296" v="564" actId="47"/>
        <pc:sldMkLst>
          <pc:docMk/>
          <pc:sldMk cId="1198972451" sldId="386"/>
        </pc:sldMkLst>
      </pc:sldChg>
      <pc:sldChg chg="modSp add del mod ord">
        <pc:chgData name="MARIA INMACULADA SANTAMARIA VALENZUELA" userId="ce49ef87-c7e3-4d0f-9bdf-fe69029b02d5" providerId="ADAL" clId="{354A172A-7AC7-463B-A9AF-624B1842923E}" dt="2025-05-19T12:48:24.499" v="575" actId="47"/>
        <pc:sldMkLst>
          <pc:docMk/>
          <pc:sldMk cId="3071855954" sldId="386"/>
        </pc:sldMkLst>
      </pc:sldChg>
      <pc:sldChg chg="addSp delSp modSp add del mod">
        <pc:chgData name="MARIA INMACULADA SANTAMARIA VALENZUELA" userId="ce49ef87-c7e3-4d0f-9bdf-fe69029b02d5" providerId="ADAL" clId="{354A172A-7AC7-463B-A9AF-624B1842923E}" dt="2025-05-20T14:19:34.438" v="6741" actId="47"/>
        <pc:sldMkLst>
          <pc:docMk/>
          <pc:sldMk cId="3368456949" sldId="386"/>
        </pc:sldMkLst>
      </pc:sldChg>
      <pc:sldChg chg="addSp delSp modSp add del mod ord">
        <pc:chgData name="MARIA INMACULADA SANTAMARIA VALENZUELA" userId="ce49ef87-c7e3-4d0f-9bdf-fe69029b02d5" providerId="ADAL" clId="{354A172A-7AC7-463B-A9AF-624B1842923E}" dt="2025-05-19T16:55:39.055" v="4250" actId="47"/>
        <pc:sldMkLst>
          <pc:docMk/>
          <pc:sldMk cId="637443456" sldId="387"/>
        </pc:sldMkLst>
      </pc:sldChg>
      <pc:sldChg chg="addSp modSp del mod chgLayout">
        <pc:chgData name="MARIA INMACULADA SANTAMARIA VALENZUELA" userId="ce49ef87-c7e3-4d0f-9bdf-fe69029b02d5" providerId="ADAL" clId="{354A172A-7AC7-463B-A9AF-624B1842923E}" dt="2025-05-19T13:07:58.682" v="943" actId="47"/>
        <pc:sldMkLst>
          <pc:docMk/>
          <pc:sldMk cId="1711942200" sldId="388"/>
        </pc:sldMkLst>
      </pc:sldChg>
      <pc:sldChg chg="addSp delSp modSp add del mod ord">
        <pc:chgData name="MARIA INMACULADA SANTAMARIA VALENZUELA" userId="ce49ef87-c7e3-4d0f-9bdf-fe69029b02d5" providerId="ADAL" clId="{354A172A-7AC7-463B-A9AF-624B1842923E}" dt="2025-05-19T13:06:11.247" v="884" actId="47"/>
        <pc:sldMkLst>
          <pc:docMk/>
          <pc:sldMk cId="3021184964" sldId="389"/>
        </pc:sldMkLst>
      </pc:sldChg>
      <pc:sldChg chg="addSp delSp modSp add del mod ord">
        <pc:chgData name="MARIA INMACULADA SANTAMARIA VALENZUELA" userId="ce49ef87-c7e3-4d0f-9bdf-fe69029b02d5" providerId="ADAL" clId="{354A172A-7AC7-463B-A9AF-624B1842923E}" dt="2025-05-20T16:32:12.021" v="8326" actId="47"/>
        <pc:sldMkLst>
          <pc:docMk/>
          <pc:sldMk cId="1312253908" sldId="390"/>
        </pc:sldMkLst>
      </pc:sldChg>
      <pc:sldChg chg="delSp modSp add del mod ord">
        <pc:chgData name="MARIA INMACULADA SANTAMARIA VALENZUELA" userId="ce49ef87-c7e3-4d0f-9bdf-fe69029b02d5" providerId="ADAL" clId="{354A172A-7AC7-463B-A9AF-624B1842923E}" dt="2025-05-19T17:16:49.804" v="4401" actId="47"/>
        <pc:sldMkLst>
          <pc:docMk/>
          <pc:sldMk cId="31442574" sldId="391"/>
        </pc:sldMkLst>
      </pc:sldChg>
      <pc:sldChg chg="delSp modSp add del mod">
        <pc:chgData name="MARIA INMACULADA SANTAMARIA VALENZUELA" userId="ce49ef87-c7e3-4d0f-9bdf-fe69029b02d5" providerId="ADAL" clId="{354A172A-7AC7-463B-A9AF-624B1842923E}" dt="2025-05-20T16:50:52.503" v="8552" actId="47"/>
        <pc:sldMkLst>
          <pc:docMk/>
          <pc:sldMk cId="3154312477" sldId="392"/>
        </pc:sldMkLst>
      </pc:sldChg>
      <pc:sldChg chg="addSp delSp modSp add del mod">
        <pc:chgData name="MARIA INMACULADA SANTAMARIA VALENZUELA" userId="ce49ef87-c7e3-4d0f-9bdf-fe69029b02d5" providerId="ADAL" clId="{354A172A-7AC7-463B-A9AF-624B1842923E}" dt="2025-05-21T07:50:46.833" v="9320" actId="47"/>
        <pc:sldMkLst>
          <pc:docMk/>
          <pc:sldMk cId="3591645943" sldId="393"/>
        </pc:sldMkLst>
      </pc:sldChg>
      <pc:sldChg chg="addSp delSp modSp add del mod ord modNotesTx">
        <pc:chgData name="MARIA INMACULADA SANTAMARIA VALENZUELA" userId="ce49ef87-c7e3-4d0f-9bdf-fe69029b02d5" providerId="ADAL" clId="{354A172A-7AC7-463B-A9AF-624B1842923E}" dt="2025-05-19T14:29:40.245" v="1833" actId="47"/>
        <pc:sldMkLst>
          <pc:docMk/>
          <pc:sldMk cId="4147521106" sldId="394"/>
        </pc:sldMkLst>
      </pc:sldChg>
      <pc:sldChg chg="addSp delSp modSp new del mod setBg modClrScheme chgLayout">
        <pc:chgData name="MARIA INMACULADA SANTAMARIA VALENZUELA" userId="ce49ef87-c7e3-4d0f-9bdf-fe69029b02d5" providerId="ADAL" clId="{354A172A-7AC7-463B-A9AF-624B1842923E}" dt="2025-05-19T14:38:45.802" v="1969" actId="47"/>
        <pc:sldMkLst>
          <pc:docMk/>
          <pc:sldMk cId="4266886665" sldId="395"/>
        </pc:sldMkLst>
      </pc:sldChg>
      <pc:sldChg chg="addSp delSp modSp new mod ord setBg modClrScheme modAnim chgLayout modNotesTx">
        <pc:chgData name="MARIA INMACULADA SANTAMARIA VALENZUELA" userId="ce49ef87-c7e3-4d0f-9bdf-fe69029b02d5" providerId="ADAL" clId="{354A172A-7AC7-463B-A9AF-624B1842923E}" dt="2025-05-27T09:32:06.418" v="18168"/>
        <pc:sldMkLst>
          <pc:docMk/>
          <pc:sldMk cId="3622972951" sldId="396"/>
        </pc:sldMkLst>
        <pc:spChg chg="mod ord">
          <ac:chgData name="MARIA INMACULADA SANTAMARIA VALENZUELA" userId="ce49ef87-c7e3-4d0f-9bdf-fe69029b02d5" providerId="ADAL" clId="{354A172A-7AC7-463B-A9AF-624B1842923E}" dt="2025-05-19T14:19:55.296" v="1687" actId="700"/>
          <ac:spMkLst>
            <pc:docMk/>
            <pc:sldMk cId="3622972951" sldId="396"/>
            <ac:spMk id="4" creationId="{AFF2E5C2-68E3-2154-3959-396CC620C8CC}"/>
          </ac:spMkLst>
        </pc:spChg>
        <pc:spChg chg="add mod">
          <ac:chgData name="MARIA INMACULADA SANTAMARIA VALENZUELA" userId="ce49ef87-c7e3-4d0f-9bdf-fe69029b02d5" providerId="ADAL" clId="{354A172A-7AC7-463B-A9AF-624B1842923E}" dt="2025-05-19T14:25:01.593" v="1756" actId="1076"/>
          <ac:spMkLst>
            <pc:docMk/>
            <pc:sldMk cId="3622972951" sldId="396"/>
            <ac:spMk id="5" creationId="{7C800EBE-2223-63B3-4BDC-CA068BE3155A}"/>
          </ac:spMkLst>
        </pc:spChg>
        <pc:spChg chg="add mod">
          <ac:chgData name="MARIA INMACULADA SANTAMARIA VALENZUELA" userId="ce49ef87-c7e3-4d0f-9bdf-fe69029b02d5" providerId="ADAL" clId="{354A172A-7AC7-463B-A9AF-624B1842923E}" dt="2025-05-19T14:25:16.756" v="1760" actId="164"/>
          <ac:spMkLst>
            <pc:docMk/>
            <pc:sldMk cId="3622972951" sldId="396"/>
            <ac:spMk id="7" creationId="{712ED6B4-24C7-E936-CC1E-339B709299E6}"/>
          </ac:spMkLst>
        </pc:spChg>
        <pc:spChg chg="add mod ord">
          <ac:chgData name="MARIA INMACULADA SANTAMARIA VALENZUELA" userId="ce49ef87-c7e3-4d0f-9bdf-fe69029b02d5" providerId="ADAL" clId="{354A172A-7AC7-463B-A9AF-624B1842923E}" dt="2025-05-19T15:09:12.727" v="2588" actId="207"/>
          <ac:spMkLst>
            <pc:docMk/>
            <pc:sldMk cId="3622972951" sldId="396"/>
            <ac:spMk id="8" creationId="{6F81E56F-5DC5-F8B4-763D-46AA57868516}"/>
          </ac:spMkLst>
        </pc:spChg>
        <pc:spChg chg="add mod ord">
          <ac:chgData name="MARIA INMACULADA SANTAMARIA VALENZUELA" userId="ce49ef87-c7e3-4d0f-9bdf-fe69029b02d5" providerId="ADAL" clId="{354A172A-7AC7-463B-A9AF-624B1842923E}" dt="2025-05-19T14:25:16.756" v="1760" actId="164"/>
          <ac:spMkLst>
            <pc:docMk/>
            <pc:sldMk cId="3622972951" sldId="396"/>
            <ac:spMk id="10" creationId="{D019A1F6-AE0C-FCA3-D620-20666B869411}"/>
          </ac:spMkLst>
        </pc:spChg>
        <pc:spChg chg="add mod">
          <ac:chgData name="MARIA INMACULADA SANTAMARIA VALENZUELA" userId="ce49ef87-c7e3-4d0f-9bdf-fe69029b02d5" providerId="ADAL" clId="{354A172A-7AC7-463B-A9AF-624B1842923E}" dt="2025-05-19T14:27:23.022" v="1815" actId="1076"/>
          <ac:spMkLst>
            <pc:docMk/>
            <pc:sldMk cId="3622972951" sldId="396"/>
            <ac:spMk id="11" creationId="{276D3AD2-AEF5-38A4-4B06-A691B807A056}"/>
          </ac:spMkLst>
        </pc:spChg>
        <pc:spChg chg="add mod">
          <ac:chgData name="MARIA INMACULADA SANTAMARIA VALENZUELA" userId="ce49ef87-c7e3-4d0f-9bdf-fe69029b02d5" providerId="ADAL" clId="{354A172A-7AC7-463B-A9AF-624B1842923E}" dt="2025-05-19T14:28:36.707" v="1826" actId="14100"/>
          <ac:spMkLst>
            <pc:docMk/>
            <pc:sldMk cId="3622972951" sldId="396"/>
            <ac:spMk id="13" creationId="{B17BA781-8F39-B097-B088-7145239BD829}"/>
          </ac:spMkLst>
        </pc:spChg>
        <pc:spChg chg="add mod">
          <ac:chgData name="MARIA INMACULADA SANTAMARIA VALENZUELA" userId="ce49ef87-c7e3-4d0f-9bdf-fe69029b02d5" providerId="ADAL" clId="{354A172A-7AC7-463B-A9AF-624B1842923E}" dt="2025-05-19T14:27:29.298" v="1816" actId="1076"/>
          <ac:spMkLst>
            <pc:docMk/>
            <pc:sldMk cId="3622972951" sldId="396"/>
            <ac:spMk id="14" creationId="{BA19328E-1936-62A5-ECA7-498D9F63946E}"/>
          </ac:spMkLst>
        </pc:spChg>
        <pc:spChg chg="add mod ord">
          <ac:chgData name="MARIA INMACULADA SANTAMARIA VALENZUELA" userId="ce49ef87-c7e3-4d0f-9bdf-fe69029b02d5" providerId="ADAL" clId="{354A172A-7AC7-463B-A9AF-624B1842923E}" dt="2025-05-19T14:38:01.377" v="1958" actId="167"/>
          <ac:spMkLst>
            <pc:docMk/>
            <pc:sldMk cId="3622972951" sldId="396"/>
            <ac:spMk id="18" creationId="{10369CEE-1B05-CF87-8FF0-F891BAB0C3D2}"/>
          </ac:spMkLst>
        </pc:spChg>
        <pc:grpChg chg="add mod ord">
          <ac:chgData name="MARIA INMACULADA SANTAMARIA VALENZUELA" userId="ce49ef87-c7e3-4d0f-9bdf-fe69029b02d5" providerId="ADAL" clId="{354A172A-7AC7-463B-A9AF-624B1842923E}" dt="2025-05-19T14:25:24.460" v="1762" actId="1076"/>
          <ac:grpSpMkLst>
            <pc:docMk/>
            <pc:sldMk cId="3622972951" sldId="396"/>
            <ac:grpSpMk id="12" creationId="{03EA488D-129F-89E2-F2F7-BAEAD01C5706}"/>
          </ac:grpSpMkLst>
        </pc:grpChg>
        <pc:picChg chg="add mod">
          <ac:chgData name="MARIA INMACULADA SANTAMARIA VALENZUELA" userId="ce49ef87-c7e3-4d0f-9bdf-fe69029b02d5" providerId="ADAL" clId="{354A172A-7AC7-463B-A9AF-624B1842923E}" dt="2025-05-19T14:27:50.159" v="1817"/>
          <ac:picMkLst>
            <pc:docMk/>
            <pc:sldMk cId="3622972951" sldId="396"/>
            <ac:picMk id="15" creationId="{95C20371-D01C-73E0-30BF-1BA563C83C27}"/>
          </ac:picMkLst>
        </pc:picChg>
        <pc:picChg chg="add mod">
          <ac:chgData name="MARIA INMACULADA SANTAMARIA VALENZUELA" userId="ce49ef87-c7e3-4d0f-9bdf-fe69029b02d5" providerId="ADAL" clId="{354A172A-7AC7-463B-A9AF-624B1842923E}" dt="2025-05-19T14:28:26.527" v="1824" actId="14100"/>
          <ac:picMkLst>
            <pc:docMk/>
            <pc:sldMk cId="3622972951" sldId="396"/>
            <ac:picMk id="16" creationId="{CE671AED-DB5D-08BF-B3F5-B90856FAD97F}"/>
          </ac:picMkLst>
        </pc:picChg>
        <pc:picChg chg="add mod">
          <ac:chgData name="MARIA INMACULADA SANTAMARIA VALENZUELA" userId="ce49ef87-c7e3-4d0f-9bdf-fe69029b02d5" providerId="ADAL" clId="{354A172A-7AC7-463B-A9AF-624B1842923E}" dt="2025-05-19T14:28:22.120" v="1823" actId="14100"/>
          <ac:picMkLst>
            <pc:docMk/>
            <pc:sldMk cId="3622972951" sldId="396"/>
            <ac:picMk id="17" creationId="{15AAFEB2-2C2E-ABCD-95E0-79C4DF238106}"/>
          </ac:picMkLst>
        </pc:picChg>
      </pc:sldChg>
      <pc:sldChg chg="addSp modSp add mod ord modAnim">
        <pc:chgData name="MARIA INMACULADA SANTAMARIA VALENZUELA" userId="ce49ef87-c7e3-4d0f-9bdf-fe69029b02d5" providerId="ADAL" clId="{354A172A-7AC7-463B-A9AF-624B1842923E}" dt="2025-05-27T09:56:08.795" v="18362"/>
        <pc:sldMkLst>
          <pc:docMk/>
          <pc:sldMk cId="1185225697" sldId="397"/>
        </pc:sldMkLst>
        <pc:spChg chg="add mod">
          <ac:chgData name="MARIA INMACULADA SANTAMARIA VALENZUELA" userId="ce49ef87-c7e3-4d0f-9bdf-fe69029b02d5" providerId="ADAL" clId="{354A172A-7AC7-463B-A9AF-624B1842923E}" dt="2025-05-26T22:06:21.943" v="17477" actId="20577"/>
          <ac:spMkLst>
            <pc:docMk/>
            <pc:sldMk cId="1185225697" sldId="397"/>
            <ac:spMk id="2" creationId="{E3B7ED95-35E5-FA25-E74A-8F978EF90DB3}"/>
          </ac:spMkLst>
        </pc:spChg>
      </pc:sldChg>
      <pc:sldChg chg="addSp delSp modSp add mod setBg">
        <pc:chgData name="MARIA INMACULADA SANTAMARIA VALENZUELA" userId="ce49ef87-c7e3-4d0f-9bdf-fe69029b02d5" providerId="ADAL" clId="{354A172A-7AC7-463B-A9AF-624B1842923E}" dt="2025-05-25T19:25:44.793" v="15577" actId="207"/>
        <pc:sldMkLst>
          <pc:docMk/>
          <pc:sldMk cId="2144001637" sldId="398"/>
        </pc:sldMkLst>
        <pc:spChg chg="mod">
          <ac:chgData name="MARIA INMACULADA SANTAMARIA VALENZUELA" userId="ce49ef87-c7e3-4d0f-9bdf-fe69029b02d5" providerId="ADAL" clId="{354A172A-7AC7-463B-A9AF-624B1842923E}" dt="2025-05-19T15:03:09.961" v="2246" actId="207"/>
          <ac:spMkLst>
            <pc:docMk/>
            <pc:sldMk cId="2144001637" sldId="398"/>
            <ac:spMk id="4" creationId="{CC600801-3B61-7C61-FBEA-2FD343845F40}"/>
          </ac:spMkLst>
        </pc:spChg>
        <pc:spChg chg="add mod ord">
          <ac:chgData name="MARIA INMACULADA SANTAMARIA VALENZUELA" userId="ce49ef87-c7e3-4d0f-9bdf-fe69029b02d5" providerId="ADAL" clId="{354A172A-7AC7-463B-A9AF-624B1842923E}" dt="2025-05-25T19:25:44.793" v="15577" actId="207"/>
          <ac:spMkLst>
            <pc:docMk/>
            <pc:sldMk cId="2144001637" sldId="398"/>
            <ac:spMk id="5" creationId="{1A051A8F-963B-635C-B944-65388DD0D5C2}"/>
          </ac:spMkLst>
        </pc:spChg>
        <pc:spChg chg="add mod">
          <ac:chgData name="MARIA INMACULADA SANTAMARIA VALENZUELA" userId="ce49ef87-c7e3-4d0f-9bdf-fe69029b02d5" providerId="ADAL" clId="{354A172A-7AC7-463B-A9AF-624B1842923E}" dt="2025-05-19T15:01:37.665" v="2220" actId="1076"/>
          <ac:spMkLst>
            <pc:docMk/>
            <pc:sldMk cId="2144001637" sldId="398"/>
            <ac:spMk id="8" creationId="{CEB4FB72-078D-9B37-ECF6-27398DC996D5}"/>
          </ac:spMkLst>
        </pc:spChg>
      </pc:sldChg>
      <pc:sldChg chg="modSp add del mod ord">
        <pc:chgData name="MARIA INMACULADA SANTAMARIA VALENZUELA" userId="ce49ef87-c7e3-4d0f-9bdf-fe69029b02d5" providerId="ADAL" clId="{354A172A-7AC7-463B-A9AF-624B1842923E}" dt="2025-05-19T14:47:30.641" v="2061" actId="47"/>
        <pc:sldMkLst>
          <pc:docMk/>
          <pc:sldMk cId="3256874742" sldId="398"/>
        </pc:sldMkLst>
      </pc:sldChg>
      <pc:sldChg chg="addSp delSp modSp add mod modAnim modNotesTx">
        <pc:chgData name="MARIA INMACULADA SANTAMARIA VALENZUELA" userId="ce49ef87-c7e3-4d0f-9bdf-fe69029b02d5" providerId="ADAL" clId="{354A172A-7AC7-463B-A9AF-624B1842923E}" dt="2025-05-22T18:49:24.496" v="15207" actId="207"/>
        <pc:sldMkLst>
          <pc:docMk/>
          <pc:sldMk cId="1205964941" sldId="399"/>
        </pc:sldMkLst>
        <pc:spChg chg="add mod">
          <ac:chgData name="MARIA INMACULADA SANTAMARIA VALENZUELA" userId="ce49ef87-c7e3-4d0f-9bdf-fe69029b02d5" providerId="ADAL" clId="{354A172A-7AC7-463B-A9AF-624B1842923E}" dt="2025-05-19T15:55:01.363" v="3049" actId="113"/>
          <ac:spMkLst>
            <pc:docMk/>
            <pc:sldMk cId="1205964941" sldId="399"/>
            <ac:spMk id="5" creationId="{BC2C307B-13EB-89D4-438E-9FB4EC2792EB}"/>
          </ac:spMkLst>
        </pc:spChg>
        <pc:spChg chg="add mod">
          <ac:chgData name="MARIA INMACULADA SANTAMARIA VALENZUELA" userId="ce49ef87-c7e3-4d0f-9bdf-fe69029b02d5" providerId="ADAL" clId="{354A172A-7AC7-463B-A9AF-624B1842923E}" dt="2025-05-22T07:27:41.767" v="11133" actId="1035"/>
          <ac:spMkLst>
            <pc:docMk/>
            <pc:sldMk cId="1205964941" sldId="399"/>
            <ac:spMk id="7" creationId="{1E633735-C6DD-B951-0F55-6967227BFF75}"/>
          </ac:spMkLst>
        </pc:spChg>
        <pc:spChg chg="add mod ord">
          <ac:chgData name="MARIA INMACULADA SANTAMARIA VALENZUELA" userId="ce49ef87-c7e3-4d0f-9bdf-fe69029b02d5" providerId="ADAL" clId="{354A172A-7AC7-463B-A9AF-624B1842923E}" dt="2025-05-22T18:49:24.496" v="15207" actId="207"/>
          <ac:spMkLst>
            <pc:docMk/>
            <pc:sldMk cId="1205964941" sldId="399"/>
            <ac:spMk id="11" creationId="{E255CBF3-2149-7418-0D23-693B60689C8D}"/>
          </ac:spMkLst>
        </pc:spChg>
        <pc:spChg chg="mod ord">
          <ac:chgData name="MARIA INMACULADA SANTAMARIA VALENZUELA" userId="ce49ef87-c7e3-4d0f-9bdf-fe69029b02d5" providerId="ADAL" clId="{354A172A-7AC7-463B-A9AF-624B1842923E}" dt="2025-05-19T15:36:08.566" v="2727" actId="1076"/>
          <ac:spMkLst>
            <pc:docMk/>
            <pc:sldMk cId="1205964941" sldId="399"/>
            <ac:spMk id="18" creationId="{948EB2FA-12CD-B0E4-F726-1D1952938FB3}"/>
          </ac:spMkLst>
        </pc:spChg>
        <pc:grpChg chg="add mod">
          <ac:chgData name="MARIA INMACULADA SANTAMARIA VALENZUELA" userId="ce49ef87-c7e3-4d0f-9bdf-fe69029b02d5" providerId="ADAL" clId="{354A172A-7AC7-463B-A9AF-624B1842923E}" dt="2025-05-19T15:36:14.170" v="2728" actId="1076"/>
          <ac:grpSpMkLst>
            <pc:docMk/>
            <pc:sldMk cId="1205964941" sldId="399"/>
            <ac:grpSpMk id="12" creationId="{46B26976-0460-D7E1-C466-42E78FC46F3A}"/>
          </ac:grpSpMkLst>
        </pc:grpChg>
        <pc:graphicFrameChg chg="add mod">
          <ac:chgData name="MARIA INMACULADA SANTAMARIA VALENZUELA" userId="ce49ef87-c7e3-4d0f-9bdf-fe69029b02d5" providerId="ADAL" clId="{354A172A-7AC7-463B-A9AF-624B1842923E}" dt="2025-05-19T17:14:28.761" v="4373"/>
          <ac:graphicFrameMkLst>
            <pc:docMk/>
            <pc:sldMk cId="1205964941" sldId="399"/>
            <ac:graphicFrameMk id="14" creationId="{D9C92EBA-A5CC-20EE-A9F5-F1354BB8A01E}"/>
          </ac:graphicFrameMkLst>
        </pc:graphicFrameChg>
        <pc:picChg chg="add mod">
          <ac:chgData name="MARIA INMACULADA SANTAMARIA VALENZUELA" userId="ce49ef87-c7e3-4d0f-9bdf-fe69029b02d5" providerId="ADAL" clId="{354A172A-7AC7-463B-A9AF-624B1842923E}" dt="2025-05-22T07:27:07.203" v="11054" actId="1076"/>
          <ac:picMkLst>
            <pc:docMk/>
            <pc:sldMk cId="1205964941" sldId="399"/>
            <ac:picMk id="3" creationId="{7E033D01-87A0-69D5-B3B9-30B19F0E547B}"/>
          </ac:picMkLst>
        </pc:picChg>
        <pc:picChg chg="add mod ord">
          <ac:chgData name="MARIA INMACULADA SANTAMARIA VALENZUELA" userId="ce49ef87-c7e3-4d0f-9bdf-fe69029b02d5" providerId="ADAL" clId="{354A172A-7AC7-463B-A9AF-624B1842923E}" dt="2025-05-19T15:34:57.057" v="2707" actId="207"/>
          <ac:picMkLst>
            <pc:docMk/>
            <pc:sldMk cId="1205964941" sldId="399"/>
            <ac:picMk id="8" creationId="{2046E873-4EE9-AF59-204A-6A0D1AD7FA69}"/>
          </ac:picMkLst>
        </pc:picChg>
        <pc:picChg chg="add mod">
          <ac:chgData name="MARIA INMACULADA SANTAMARIA VALENZUELA" userId="ce49ef87-c7e3-4d0f-9bdf-fe69029b02d5" providerId="ADAL" clId="{354A172A-7AC7-463B-A9AF-624B1842923E}" dt="2025-05-19T15:34:57.057" v="2707" actId="207"/>
          <ac:picMkLst>
            <pc:docMk/>
            <pc:sldMk cId="1205964941" sldId="399"/>
            <ac:picMk id="10" creationId="{2D445C65-CD57-241E-01FA-5C027291A9E2}"/>
          </ac:picMkLst>
        </pc:picChg>
      </pc:sldChg>
      <pc:sldChg chg="add del ord">
        <pc:chgData name="MARIA INMACULADA SANTAMARIA VALENZUELA" userId="ce49ef87-c7e3-4d0f-9bdf-fe69029b02d5" providerId="ADAL" clId="{354A172A-7AC7-463B-A9AF-624B1842923E}" dt="2025-05-19T14:58:03.605" v="2149" actId="47"/>
        <pc:sldMkLst>
          <pc:docMk/>
          <pc:sldMk cId="1938571203" sldId="399"/>
        </pc:sldMkLst>
      </pc:sldChg>
      <pc:sldChg chg="addSp delSp modSp add del mod">
        <pc:chgData name="MARIA INMACULADA SANTAMARIA VALENZUELA" userId="ce49ef87-c7e3-4d0f-9bdf-fe69029b02d5" providerId="ADAL" clId="{354A172A-7AC7-463B-A9AF-624B1842923E}" dt="2025-05-19T15:52:19.620" v="3027" actId="47"/>
        <pc:sldMkLst>
          <pc:docMk/>
          <pc:sldMk cId="4042547525" sldId="400"/>
        </pc:sldMkLst>
      </pc:sldChg>
      <pc:sldChg chg="addSp delSp modSp add mod ord modAnim modNotesTx">
        <pc:chgData name="MARIA INMACULADA SANTAMARIA VALENZUELA" userId="ce49ef87-c7e3-4d0f-9bdf-fe69029b02d5" providerId="ADAL" clId="{354A172A-7AC7-463B-A9AF-624B1842923E}" dt="2025-05-26T17:39:37.148" v="16506"/>
        <pc:sldMkLst>
          <pc:docMk/>
          <pc:sldMk cId="3811882978" sldId="401"/>
        </pc:sldMkLst>
        <pc:spChg chg="add del mod ord">
          <ac:chgData name="MARIA INMACULADA SANTAMARIA VALENZUELA" userId="ce49ef87-c7e3-4d0f-9bdf-fe69029b02d5" providerId="ADAL" clId="{354A172A-7AC7-463B-A9AF-624B1842923E}" dt="2025-05-22T08:40:52.841" v="11751" actId="1076"/>
          <ac:spMkLst>
            <pc:docMk/>
            <pc:sldMk cId="3811882978" sldId="401"/>
            <ac:spMk id="2" creationId="{F862C87B-95A2-9B5E-D7C9-B8181DF3143C}"/>
          </ac:spMkLst>
        </pc:spChg>
        <pc:spChg chg="add mod">
          <ac:chgData name="MARIA INMACULADA SANTAMARIA VALENZUELA" userId="ce49ef87-c7e3-4d0f-9bdf-fe69029b02d5" providerId="ADAL" clId="{354A172A-7AC7-463B-A9AF-624B1842923E}" dt="2025-05-19T15:50:40.608" v="3003" actId="1076"/>
          <ac:spMkLst>
            <pc:docMk/>
            <pc:sldMk cId="3811882978" sldId="401"/>
            <ac:spMk id="7" creationId="{7CCE50F5-62A7-AD7C-316A-6CD223E7FB38}"/>
          </ac:spMkLst>
        </pc:spChg>
        <pc:spChg chg="add mod">
          <ac:chgData name="MARIA INMACULADA SANTAMARIA VALENZUELA" userId="ce49ef87-c7e3-4d0f-9bdf-fe69029b02d5" providerId="ADAL" clId="{354A172A-7AC7-463B-A9AF-624B1842923E}" dt="2025-05-19T15:51:42.366" v="3017" actId="1076"/>
          <ac:spMkLst>
            <pc:docMk/>
            <pc:sldMk cId="3811882978" sldId="401"/>
            <ac:spMk id="11" creationId="{32785E2E-B2EF-5B2C-745B-2B18957EA7CA}"/>
          </ac:spMkLst>
        </pc:spChg>
        <pc:spChg chg="add mod">
          <ac:chgData name="MARIA INMACULADA SANTAMARIA VALENZUELA" userId="ce49ef87-c7e3-4d0f-9bdf-fe69029b02d5" providerId="ADAL" clId="{354A172A-7AC7-463B-A9AF-624B1842923E}" dt="2025-05-19T15:51:02.283" v="3009" actId="1076"/>
          <ac:spMkLst>
            <pc:docMk/>
            <pc:sldMk cId="3811882978" sldId="401"/>
            <ac:spMk id="14" creationId="{3AB882C2-9765-FC3F-41CE-7BC7079FD865}"/>
          </ac:spMkLst>
        </pc:spChg>
        <pc:spChg chg="add mod">
          <ac:chgData name="MARIA INMACULADA SANTAMARIA VALENZUELA" userId="ce49ef87-c7e3-4d0f-9bdf-fe69029b02d5" providerId="ADAL" clId="{354A172A-7AC7-463B-A9AF-624B1842923E}" dt="2025-05-19T15:52:16.246" v="3026" actId="1076"/>
          <ac:spMkLst>
            <pc:docMk/>
            <pc:sldMk cId="3811882978" sldId="401"/>
            <ac:spMk id="16" creationId="{D4869683-CE8E-ADD7-E40B-19B4EE0B3F1E}"/>
          </ac:spMkLst>
        </pc:spChg>
        <pc:spChg chg="mod ord">
          <ac:chgData name="MARIA INMACULADA SANTAMARIA VALENZUELA" userId="ce49ef87-c7e3-4d0f-9bdf-fe69029b02d5" providerId="ADAL" clId="{354A172A-7AC7-463B-A9AF-624B1842923E}" dt="2025-05-19T15:52:08.992" v="3025" actId="1076"/>
          <ac:spMkLst>
            <pc:docMk/>
            <pc:sldMk cId="3811882978" sldId="401"/>
            <ac:spMk id="18" creationId="{DBC5DF09-5E1E-6E0B-B4BF-A17BA54E0690}"/>
          </ac:spMkLst>
        </pc:spChg>
        <pc:graphicFrameChg chg="add mod">
          <ac:chgData name="MARIA INMACULADA SANTAMARIA VALENZUELA" userId="ce49ef87-c7e3-4d0f-9bdf-fe69029b02d5" providerId="ADAL" clId="{354A172A-7AC7-463B-A9AF-624B1842923E}" dt="2025-05-19T17:14:34.586" v="4375"/>
          <ac:graphicFrameMkLst>
            <pc:docMk/>
            <pc:sldMk cId="3811882978" sldId="401"/>
            <ac:graphicFrameMk id="20" creationId="{BA1F4260-40AC-40A3-51F1-84E597E3B3DA}"/>
          </ac:graphicFrameMkLst>
        </pc:graphicFrameChg>
        <pc:picChg chg="add mod">
          <ac:chgData name="MARIA INMACULADA SANTAMARIA VALENZUELA" userId="ce49ef87-c7e3-4d0f-9bdf-fe69029b02d5" providerId="ADAL" clId="{354A172A-7AC7-463B-A9AF-624B1842923E}" dt="2025-05-19T15:50:28.012" v="3000" actId="1076"/>
          <ac:picMkLst>
            <pc:docMk/>
            <pc:sldMk cId="3811882978" sldId="401"/>
            <ac:picMk id="9" creationId="{2ABF6FFE-4271-791A-07E3-666D6FEFF99B}"/>
          </ac:picMkLst>
        </pc:picChg>
        <pc:picChg chg="add mod">
          <ac:chgData name="MARIA INMACULADA SANTAMARIA VALENZUELA" userId="ce49ef87-c7e3-4d0f-9bdf-fe69029b02d5" providerId="ADAL" clId="{354A172A-7AC7-463B-A9AF-624B1842923E}" dt="2025-05-19T15:51:25.575" v="3014" actId="1076"/>
          <ac:picMkLst>
            <pc:docMk/>
            <pc:sldMk cId="3811882978" sldId="401"/>
            <ac:picMk id="13" creationId="{3A6F7216-9DD0-A5BD-4B43-B5DACAB213AA}"/>
          </ac:picMkLst>
        </pc:picChg>
        <pc:picChg chg="add mod">
          <ac:chgData name="MARIA INMACULADA SANTAMARIA VALENZUELA" userId="ce49ef87-c7e3-4d0f-9bdf-fe69029b02d5" providerId="ADAL" clId="{354A172A-7AC7-463B-A9AF-624B1842923E}" dt="2025-05-19T15:50:50.605" v="3006" actId="1076"/>
          <ac:picMkLst>
            <pc:docMk/>
            <pc:sldMk cId="3811882978" sldId="401"/>
            <ac:picMk id="15" creationId="{3C7EF464-5269-AFE6-355C-8CA10814746C}"/>
          </ac:picMkLst>
        </pc:picChg>
        <pc:picChg chg="add mod">
          <ac:chgData name="MARIA INMACULADA SANTAMARIA VALENZUELA" userId="ce49ef87-c7e3-4d0f-9bdf-fe69029b02d5" providerId="ADAL" clId="{354A172A-7AC7-463B-A9AF-624B1842923E}" dt="2025-05-19T15:51:54.827" v="3020" actId="1076"/>
          <ac:picMkLst>
            <pc:docMk/>
            <pc:sldMk cId="3811882978" sldId="401"/>
            <ac:picMk id="17" creationId="{7464CCB6-6961-71C2-1BEF-AFD67D0979F1}"/>
          </ac:picMkLst>
        </pc:picChg>
      </pc:sldChg>
      <pc:sldChg chg="addSp delSp modSp add mod modNotesTx">
        <pc:chgData name="MARIA INMACULADA SANTAMARIA VALENZUELA" userId="ce49ef87-c7e3-4d0f-9bdf-fe69029b02d5" providerId="ADAL" clId="{354A172A-7AC7-463B-A9AF-624B1842923E}" dt="2025-05-22T07:33:22.634" v="11300" actId="20577"/>
        <pc:sldMkLst>
          <pc:docMk/>
          <pc:sldMk cId="1948056725" sldId="402"/>
        </pc:sldMkLst>
        <pc:spChg chg="mod">
          <ac:chgData name="MARIA INMACULADA SANTAMARIA VALENZUELA" userId="ce49ef87-c7e3-4d0f-9bdf-fe69029b02d5" providerId="ADAL" clId="{354A172A-7AC7-463B-A9AF-624B1842923E}" dt="2025-05-22T07:29:45.162" v="11234" actId="113"/>
          <ac:spMkLst>
            <pc:docMk/>
            <pc:sldMk cId="1948056725" sldId="402"/>
            <ac:spMk id="4" creationId="{71882534-6EC8-D0AA-856A-5010119410A7}"/>
          </ac:spMkLst>
        </pc:spChg>
        <pc:grpChg chg="add mod ord">
          <ac:chgData name="MARIA INMACULADA SANTAMARIA VALENZUELA" userId="ce49ef87-c7e3-4d0f-9bdf-fe69029b02d5" providerId="ADAL" clId="{354A172A-7AC7-463B-A9AF-624B1842923E}" dt="2025-05-19T15:56:20.952" v="3066" actId="166"/>
          <ac:grpSpMkLst>
            <pc:docMk/>
            <pc:sldMk cId="1948056725" sldId="402"/>
            <ac:grpSpMk id="2" creationId="{37C7EEA8-A1C8-C1B1-CD7E-A40DBAE5DFAA}"/>
          </ac:grpSpMkLst>
        </pc:grpChg>
        <pc:graphicFrameChg chg="add mod">
          <ac:chgData name="MARIA INMACULADA SANTAMARIA VALENZUELA" userId="ce49ef87-c7e3-4d0f-9bdf-fe69029b02d5" providerId="ADAL" clId="{354A172A-7AC7-463B-A9AF-624B1842923E}" dt="2025-05-19T17:14:42.939" v="4377"/>
          <ac:graphicFrameMkLst>
            <pc:docMk/>
            <pc:sldMk cId="1948056725" sldId="402"/>
            <ac:graphicFrameMk id="10" creationId="{083A9BBC-1A69-91D5-2992-F6D852D6C2C6}"/>
          </ac:graphicFrameMkLst>
        </pc:graphicFrameChg>
        <pc:picChg chg="mod">
          <ac:chgData name="MARIA INMACULADA SANTAMARIA VALENZUELA" userId="ce49ef87-c7e3-4d0f-9bdf-fe69029b02d5" providerId="ADAL" clId="{354A172A-7AC7-463B-A9AF-624B1842923E}" dt="2025-05-19T15:55:44.280" v="3052"/>
          <ac:picMkLst>
            <pc:docMk/>
            <pc:sldMk cId="1948056725" sldId="402"/>
            <ac:picMk id="3" creationId="{40363A1F-61C3-3C05-68A6-4D91DF190706}"/>
          </ac:picMkLst>
        </pc:picChg>
        <pc:picChg chg="mod">
          <ac:chgData name="MARIA INMACULADA SANTAMARIA VALENZUELA" userId="ce49ef87-c7e3-4d0f-9bdf-fe69029b02d5" providerId="ADAL" clId="{354A172A-7AC7-463B-A9AF-624B1842923E}" dt="2025-05-19T15:55:44.280" v="3052"/>
          <ac:picMkLst>
            <pc:docMk/>
            <pc:sldMk cId="1948056725" sldId="402"/>
            <ac:picMk id="5" creationId="{52BB473D-81CD-5755-A3BF-93D4FFFA6B85}"/>
          </ac:picMkLst>
        </pc:picChg>
        <pc:picChg chg="add mod">
          <ac:chgData name="MARIA INMACULADA SANTAMARIA VALENZUELA" userId="ce49ef87-c7e3-4d0f-9bdf-fe69029b02d5" providerId="ADAL" clId="{354A172A-7AC7-463B-A9AF-624B1842923E}" dt="2025-05-19T15:55:48.500" v="3053"/>
          <ac:picMkLst>
            <pc:docMk/>
            <pc:sldMk cId="1948056725" sldId="402"/>
            <ac:picMk id="8" creationId="{63613970-4109-F164-A7E6-FD2B53502E06}"/>
          </ac:picMkLst>
        </pc:picChg>
      </pc:sldChg>
      <pc:sldChg chg="addSp delSp modSp add mod delAnim modAnim modNotesTx">
        <pc:chgData name="MARIA INMACULADA SANTAMARIA VALENZUELA" userId="ce49ef87-c7e3-4d0f-9bdf-fe69029b02d5" providerId="ADAL" clId="{354A172A-7AC7-463B-A9AF-624B1842923E}" dt="2025-05-26T17:47:34.083" v="16522"/>
        <pc:sldMkLst>
          <pc:docMk/>
          <pc:sldMk cId="752474636" sldId="403"/>
        </pc:sldMkLst>
        <pc:spChg chg="mod">
          <ac:chgData name="MARIA INMACULADA SANTAMARIA VALENZUELA" userId="ce49ef87-c7e3-4d0f-9bdf-fe69029b02d5" providerId="ADAL" clId="{354A172A-7AC7-463B-A9AF-624B1842923E}" dt="2025-05-22T07:30:04.012" v="11235" actId="113"/>
          <ac:spMkLst>
            <pc:docMk/>
            <pc:sldMk cId="752474636" sldId="403"/>
            <ac:spMk id="4" creationId="{870794D2-CF81-E6DD-F9AF-B3107D4B70EA}"/>
          </ac:spMkLst>
        </pc:spChg>
        <pc:spChg chg="add mod ord">
          <ac:chgData name="MARIA INMACULADA SANTAMARIA VALENZUELA" userId="ce49ef87-c7e3-4d0f-9bdf-fe69029b02d5" providerId="ADAL" clId="{354A172A-7AC7-463B-A9AF-624B1842923E}" dt="2025-05-20T09:43:54.761" v="6043" actId="14100"/>
          <ac:spMkLst>
            <pc:docMk/>
            <pc:sldMk cId="752474636" sldId="403"/>
            <ac:spMk id="7" creationId="{9B0B1911-A907-B6D1-3A60-56302567B5E5}"/>
          </ac:spMkLst>
        </pc:spChg>
        <pc:spChg chg="add mod">
          <ac:chgData name="MARIA INMACULADA SANTAMARIA VALENZUELA" userId="ce49ef87-c7e3-4d0f-9bdf-fe69029b02d5" providerId="ADAL" clId="{354A172A-7AC7-463B-A9AF-624B1842923E}" dt="2025-05-22T07:52:10.251" v="11588"/>
          <ac:spMkLst>
            <pc:docMk/>
            <pc:sldMk cId="752474636" sldId="403"/>
            <ac:spMk id="8" creationId="{E481FDB3-8A1D-CB13-77DC-9F1F8A4FFD12}"/>
          </ac:spMkLst>
        </pc:spChg>
        <pc:spChg chg="mod">
          <ac:chgData name="MARIA INMACULADA SANTAMARIA VALENZUELA" userId="ce49ef87-c7e3-4d0f-9bdf-fe69029b02d5" providerId="ADAL" clId="{354A172A-7AC7-463B-A9AF-624B1842923E}" dt="2025-05-19T16:00:45.772" v="3168" actId="164"/>
          <ac:spMkLst>
            <pc:docMk/>
            <pc:sldMk cId="752474636" sldId="403"/>
            <ac:spMk id="11" creationId="{2A122B3D-79D5-0B3B-5608-7A5A5ED180A7}"/>
          </ac:spMkLst>
        </pc:spChg>
        <pc:spChg chg="add mod topLvl">
          <ac:chgData name="MARIA INMACULADA SANTAMARIA VALENZUELA" userId="ce49ef87-c7e3-4d0f-9bdf-fe69029b02d5" providerId="ADAL" clId="{354A172A-7AC7-463B-A9AF-624B1842923E}" dt="2025-05-19T16:17:27.746" v="3461" actId="164"/>
          <ac:spMkLst>
            <pc:docMk/>
            <pc:sldMk cId="752474636" sldId="403"/>
            <ac:spMk id="12" creationId="{AD8BC527-8232-FB1D-33D1-868CC5E39607}"/>
          </ac:spMkLst>
        </pc:spChg>
        <pc:spChg chg="add mod ord topLvl">
          <ac:chgData name="MARIA INMACULADA SANTAMARIA VALENZUELA" userId="ce49ef87-c7e3-4d0f-9bdf-fe69029b02d5" providerId="ADAL" clId="{354A172A-7AC7-463B-A9AF-624B1842923E}" dt="2025-05-19T16:17:27.746" v="3461" actId="164"/>
          <ac:spMkLst>
            <pc:docMk/>
            <pc:sldMk cId="752474636" sldId="403"/>
            <ac:spMk id="13" creationId="{903371B2-47D2-0674-82BB-3914C5B4469E}"/>
          </ac:spMkLst>
        </pc:spChg>
        <pc:spChg chg="add mod topLvl">
          <ac:chgData name="MARIA INMACULADA SANTAMARIA VALENZUELA" userId="ce49ef87-c7e3-4d0f-9bdf-fe69029b02d5" providerId="ADAL" clId="{354A172A-7AC7-463B-A9AF-624B1842923E}" dt="2025-05-19T16:17:27.746" v="3461" actId="164"/>
          <ac:spMkLst>
            <pc:docMk/>
            <pc:sldMk cId="752474636" sldId="403"/>
            <ac:spMk id="14" creationId="{0E7E3753-F6A0-AAFC-7989-488CCC363913}"/>
          </ac:spMkLst>
        </pc:spChg>
        <pc:spChg chg="add mod">
          <ac:chgData name="MARIA INMACULADA SANTAMARIA VALENZUELA" userId="ce49ef87-c7e3-4d0f-9bdf-fe69029b02d5" providerId="ADAL" clId="{354A172A-7AC7-463B-A9AF-624B1842923E}" dt="2025-05-19T16:00:45.772" v="3168" actId="164"/>
          <ac:spMkLst>
            <pc:docMk/>
            <pc:sldMk cId="752474636" sldId="403"/>
            <ac:spMk id="15" creationId="{4700B879-8322-3180-01AA-44820DEEDF2F}"/>
          </ac:spMkLst>
        </pc:spChg>
        <pc:spChg chg="add mod">
          <ac:chgData name="MARIA INMACULADA SANTAMARIA VALENZUELA" userId="ce49ef87-c7e3-4d0f-9bdf-fe69029b02d5" providerId="ADAL" clId="{354A172A-7AC7-463B-A9AF-624B1842923E}" dt="2025-05-19T16:00:45.772" v="3168" actId="164"/>
          <ac:spMkLst>
            <pc:docMk/>
            <pc:sldMk cId="752474636" sldId="403"/>
            <ac:spMk id="16" creationId="{D6116360-3B88-5CAE-2D94-87BF4089D53E}"/>
          </ac:spMkLst>
        </pc:spChg>
        <pc:spChg chg="add mod">
          <ac:chgData name="MARIA INMACULADA SANTAMARIA VALENZUELA" userId="ce49ef87-c7e3-4d0f-9bdf-fe69029b02d5" providerId="ADAL" clId="{354A172A-7AC7-463B-A9AF-624B1842923E}" dt="2025-05-19T16:00:45.772" v="3168" actId="164"/>
          <ac:spMkLst>
            <pc:docMk/>
            <pc:sldMk cId="752474636" sldId="403"/>
            <ac:spMk id="17" creationId="{66785DBB-4895-7E26-018D-962EB45354A9}"/>
          </ac:spMkLst>
        </pc:spChg>
        <pc:spChg chg="mod ord">
          <ac:chgData name="MARIA INMACULADA SANTAMARIA VALENZUELA" userId="ce49ef87-c7e3-4d0f-9bdf-fe69029b02d5" providerId="ADAL" clId="{354A172A-7AC7-463B-A9AF-624B1842923E}" dt="2025-05-20T09:42:12.979" v="6030" actId="1076"/>
          <ac:spMkLst>
            <pc:docMk/>
            <pc:sldMk cId="752474636" sldId="403"/>
            <ac:spMk id="18" creationId="{BDB53D82-9AE5-95D0-C5D9-BCE27F59341B}"/>
          </ac:spMkLst>
        </pc:spChg>
        <pc:spChg chg="add mod">
          <ac:chgData name="MARIA INMACULADA SANTAMARIA VALENZUELA" userId="ce49ef87-c7e3-4d0f-9bdf-fe69029b02d5" providerId="ADAL" clId="{354A172A-7AC7-463B-A9AF-624B1842923E}" dt="2025-05-19T16:00:20.330" v="3166" actId="164"/>
          <ac:spMkLst>
            <pc:docMk/>
            <pc:sldMk cId="752474636" sldId="403"/>
            <ac:spMk id="20" creationId="{66993115-95A9-367B-5433-508A3442E1D9}"/>
          </ac:spMkLst>
        </pc:spChg>
        <pc:spChg chg="add mod">
          <ac:chgData name="MARIA INMACULADA SANTAMARIA VALENZUELA" userId="ce49ef87-c7e3-4d0f-9bdf-fe69029b02d5" providerId="ADAL" clId="{354A172A-7AC7-463B-A9AF-624B1842923E}" dt="2025-05-19T16:00:20.330" v="3166" actId="164"/>
          <ac:spMkLst>
            <pc:docMk/>
            <pc:sldMk cId="752474636" sldId="403"/>
            <ac:spMk id="21" creationId="{A6B6C35A-D217-C42C-3EB0-9FA1215E9F13}"/>
          </ac:spMkLst>
        </pc:spChg>
        <pc:spChg chg="add mod">
          <ac:chgData name="MARIA INMACULADA SANTAMARIA VALENZUELA" userId="ce49ef87-c7e3-4d0f-9bdf-fe69029b02d5" providerId="ADAL" clId="{354A172A-7AC7-463B-A9AF-624B1842923E}" dt="2025-05-19T16:00:20.330" v="3166" actId="164"/>
          <ac:spMkLst>
            <pc:docMk/>
            <pc:sldMk cId="752474636" sldId="403"/>
            <ac:spMk id="22" creationId="{97A8B6F5-8397-4107-1D7E-F9DE139BA309}"/>
          </ac:spMkLst>
        </pc:spChg>
        <pc:spChg chg="add mod">
          <ac:chgData name="MARIA INMACULADA SANTAMARIA VALENZUELA" userId="ce49ef87-c7e3-4d0f-9bdf-fe69029b02d5" providerId="ADAL" clId="{354A172A-7AC7-463B-A9AF-624B1842923E}" dt="2025-05-19T16:00:20.330" v="3166" actId="164"/>
          <ac:spMkLst>
            <pc:docMk/>
            <pc:sldMk cId="752474636" sldId="403"/>
            <ac:spMk id="23" creationId="{C81BBEDE-409D-6751-8FC5-B94EF920C886}"/>
          </ac:spMkLst>
        </pc:spChg>
        <pc:spChg chg="add mod ord topLvl">
          <ac:chgData name="MARIA INMACULADA SANTAMARIA VALENZUELA" userId="ce49ef87-c7e3-4d0f-9bdf-fe69029b02d5" providerId="ADAL" clId="{354A172A-7AC7-463B-A9AF-624B1842923E}" dt="2025-05-19T16:17:27.746" v="3461" actId="164"/>
          <ac:spMkLst>
            <pc:docMk/>
            <pc:sldMk cId="752474636" sldId="403"/>
            <ac:spMk id="26" creationId="{2C6A474F-123F-E8FF-9496-CD9577C88A4A}"/>
          </ac:spMkLst>
        </pc:spChg>
        <pc:spChg chg="add mod">
          <ac:chgData name="MARIA INMACULADA SANTAMARIA VALENZUELA" userId="ce49ef87-c7e3-4d0f-9bdf-fe69029b02d5" providerId="ADAL" clId="{354A172A-7AC7-463B-A9AF-624B1842923E}" dt="2025-05-20T09:43:46.915" v="6039" actId="14100"/>
          <ac:spMkLst>
            <pc:docMk/>
            <pc:sldMk cId="752474636" sldId="403"/>
            <ac:spMk id="29" creationId="{A355EAA3-E986-4FB1-9C61-398E9B071D07}"/>
          </ac:spMkLst>
        </pc:spChg>
        <pc:spChg chg="add mod">
          <ac:chgData name="MARIA INMACULADA SANTAMARIA VALENZUELA" userId="ce49ef87-c7e3-4d0f-9bdf-fe69029b02d5" providerId="ADAL" clId="{354A172A-7AC7-463B-A9AF-624B1842923E}" dt="2025-05-22T07:33:48.944" v="11305" actId="1076"/>
          <ac:spMkLst>
            <pc:docMk/>
            <pc:sldMk cId="752474636" sldId="403"/>
            <ac:spMk id="33" creationId="{25E80269-70E5-51B8-4C8E-2DF61A9E5A2B}"/>
          </ac:spMkLst>
        </pc:spChg>
        <pc:spChg chg="add mod">
          <ac:chgData name="MARIA INMACULADA SANTAMARIA VALENZUELA" userId="ce49ef87-c7e3-4d0f-9bdf-fe69029b02d5" providerId="ADAL" clId="{354A172A-7AC7-463B-A9AF-624B1842923E}" dt="2025-05-25T19:29:33.184" v="15630" actId="1037"/>
          <ac:spMkLst>
            <pc:docMk/>
            <pc:sldMk cId="752474636" sldId="403"/>
            <ac:spMk id="40" creationId="{C19A7CB5-1A4D-B0BC-14F4-699C39C60071}"/>
          </ac:spMkLst>
        </pc:spChg>
        <pc:spChg chg="add mod">
          <ac:chgData name="MARIA INMACULADA SANTAMARIA VALENZUELA" userId="ce49ef87-c7e3-4d0f-9bdf-fe69029b02d5" providerId="ADAL" clId="{354A172A-7AC7-463B-A9AF-624B1842923E}" dt="2025-05-25T19:29:33.184" v="15630" actId="1037"/>
          <ac:spMkLst>
            <pc:docMk/>
            <pc:sldMk cId="752474636" sldId="403"/>
            <ac:spMk id="41" creationId="{23AA8D24-62ED-88F4-9B90-E79E9E486EA4}"/>
          </ac:spMkLst>
        </pc:spChg>
        <pc:grpChg chg="mod ord">
          <ac:chgData name="MARIA INMACULADA SANTAMARIA VALENZUELA" userId="ce49ef87-c7e3-4d0f-9bdf-fe69029b02d5" providerId="ADAL" clId="{354A172A-7AC7-463B-A9AF-624B1842923E}" dt="2025-05-19T16:15:42.821" v="3412" actId="1076"/>
          <ac:grpSpMkLst>
            <pc:docMk/>
            <pc:sldMk cId="752474636" sldId="403"/>
            <ac:grpSpMk id="2" creationId="{4D0C20A3-4058-3E2C-AC1B-DF1B59C4D0C1}"/>
          </ac:grpSpMkLst>
        </pc:grpChg>
        <pc:grpChg chg="add mod">
          <ac:chgData name="MARIA INMACULADA SANTAMARIA VALENZUELA" userId="ce49ef87-c7e3-4d0f-9bdf-fe69029b02d5" providerId="ADAL" clId="{354A172A-7AC7-463B-A9AF-624B1842923E}" dt="2025-05-20T09:39:15.674" v="5904" actId="1076"/>
          <ac:grpSpMkLst>
            <pc:docMk/>
            <pc:sldMk cId="752474636" sldId="403"/>
            <ac:grpSpMk id="24" creationId="{4AEFFC5C-836B-9F43-FC7E-B81153E9F413}"/>
          </ac:grpSpMkLst>
        </pc:grpChg>
        <pc:grpChg chg="add mod">
          <ac:chgData name="MARIA INMACULADA SANTAMARIA VALENZUELA" userId="ce49ef87-c7e3-4d0f-9bdf-fe69029b02d5" providerId="ADAL" clId="{354A172A-7AC7-463B-A9AF-624B1842923E}" dt="2025-05-20T09:48:24.414" v="6085" actId="1076"/>
          <ac:grpSpMkLst>
            <pc:docMk/>
            <pc:sldMk cId="752474636" sldId="403"/>
            <ac:grpSpMk id="25" creationId="{3A16D009-2B9E-EDA2-43EC-5CAB58B1FEBB}"/>
          </ac:grpSpMkLst>
        </pc:grpChg>
        <pc:grpChg chg="add mod">
          <ac:chgData name="MARIA INMACULADA SANTAMARIA VALENZUELA" userId="ce49ef87-c7e3-4d0f-9bdf-fe69029b02d5" providerId="ADAL" clId="{354A172A-7AC7-463B-A9AF-624B1842923E}" dt="2025-05-19T16:17:30.444" v="3467" actId="1038"/>
          <ac:grpSpMkLst>
            <pc:docMk/>
            <pc:sldMk cId="752474636" sldId="403"/>
            <ac:grpSpMk id="30" creationId="{F7935ACB-C71F-4B45-633D-7E8DB27951BD}"/>
          </ac:grpSpMkLst>
        </pc:grpChg>
        <pc:grpChg chg="add mod">
          <ac:chgData name="MARIA INMACULADA SANTAMARIA VALENZUELA" userId="ce49ef87-c7e3-4d0f-9bdf-fe69029b02d5" providerId="ADAL" clId="{354A172A-7AC7-463B-A9AF-624B1842923E}" dt="2025-05-25T19:29:33.184" v="15630" actId="1037"/>
          <ac:grpSpMkLst>
            <pc:docMk/>
            <pc:sldMk cId="752474636" sldId="403"/>
            <ac:grpSpMk id="39" creationId="{6B4EF542-00A5-B7DB-601F-31336910183A}"/>
          </ac:grpSpMkLst>
        </pc:grpChg>
        <pc:graphicFrameChg chg="add mod">
          <ac:chgData name="MARIA INMACULADA SANTAMARIA VALENZUELA" userId="ce49ef87-c7e3-4d0f-9bdf-fe69029b02d5" providerId="ADAL" clId="{354A172A-7AC7-463B-A9AF-624B1842923E}" dt="2025-05-19T17:14:51.801" v="4379"/>
          <ac:graphicFrameMkLst>
            <pc:docMk/>
            <pc:sldMk cId="752474636" sldId="403"/>
            <ac:graphicFrameMk id="31" creationId="{5BE34B1A-31A4-5F75-8692-826DE3DE3A09}"/>
          </ac:graphicFrameMkLst>
        </pc:graphicFrameChg>
        <pc:picChg chg="mod">
          <ac:chgData name="MARIA INMACULADA SANTAMARIA VALENZUELA" userId="ce49ef87-c7e3-4d0f-9bdf-fe69029b02d5" providerId="ADAL" clId="{354A172A-7AC7-463B-A9AF-624B1842923E}" dt="2025-05-19T16:00:20.330" v="3166" actId="164"/>
          <ac:picMkLst>
            <pc:docMk/>
            <pc:sldMk cId="752474636" sldId="403"/>
            <ac:picMk id="9" creationId="{0D57CFF1-962A-9AFE-FEC2-A9D761065F0E}"/>
          </ac:picMkLst>
        </pc:picChg>
        <pc:picChg chg="mod">
          <ac:chgData name="MARIA INMACULADA SANTAMARIA VALENZUELA" userId="ce49ef87-c7e3-4d0f-9bdf-fe69029b02d5" providerId="ADAL" clId="{354A172A-7AC7-463B-A9AF-624B1842923E}" dt="2025-05-19T16:00:45.772" v="3168" actId="164"/>
          <ac:picMkLst>
            <pc:docMk/>
            <pc:sldMk cId="752474636" sldId="403"/>
            <ac:picMk id="10" creationId="{B8F2595E-3425-4B7D-C5DC-5DD582098D55}"/>
          </ac:picMkLst>
        </pc:picChg>
        <pc:cxnChg chg="add mod">
          <ac:chgData name="MARIA INMACULADA SANTAMARIA VALENZUELA" userId="ce49ef87-c7e3-4d0f-9bdf-fe69029b02d5" providerId="ADAL" clId="{354A172A-7AC7-463B-A9AF-624B1842923E}" dt="2025-05-20T09:39:42.478" v="5908" actId="14100"/>
          <ac:cxnSpMkLst>
            <pc:docMk/>
            <pc:sldMk cId="752474636" sldId="403"/>
            <ac:cxnSpMk id="19" creationId="{F3AA9C0E-CBAD-D7B9-09D3-BDBA4BF33FD8}"/>
          </ac:cxnSpMkLst>
        </pc:cxnChg>
        <pc:cxnChg chg="add mod">
          <ac:chgData name="MARIA INMACULADA SANTAMARIA VALENZUELA" userId="ce49ef87-c7e3-4d0f-9bdf-fe69029b02d5" providerId="ADAL" clId="{354A172A-7AC7-463B-A9AF-624B1842923E}" dt="2025-05-20T09:44:19.417" v="6048" actId="164"/>
          <ac:cxnSpMkLst>
            <pc:docMk/>
            <pc:sldMk cId="752474636" sldId="403"/>
            <ac:cxnSpMk id="35" creationId="{64CCBFA4-6660-D347-BFFD-09E864EA452D}"/>
          </ac:cxnSpMkLst>
        </pc:cxnChg>
        <pc:cxnChg chg="add mod">
          <ac:chgData name="MARIA INMACULADA SANTAMARIA VALENZUELA" userId="ce49ef87-c7e3-4d0f-9bdf-fe69029b02d5" providerId="ADAL" clId="{354A172A-7AC7-463B-A9AF-624B1842923E}" dt="2025-05-20T09:44:19.417" v="6048" actId="164"/>
          <ac:cxnSpMkLst>
            <pc:docMk/>
            <pc:sldMk cId="752474636" sldId="403"/>
            <ac:cxnSpMk id="36" creationId="{441D2AB7-2869-8023-C912-01D5B393A939}"/>
          </ac:cxnSpMkLst>
        </pc:cxnChg>
      </pc:sldChg>
      <pc:sldChg chg="addSp delSp modSp add mod modAnim modNotesTx">
        <pc:chgData name="MARIA INMACULADA SANTAMARIA VALENZUELA" userId="ce49ef87-c7e3-4d0f-9bdf-fe69029b02d5" providerId="ADAL" clId="{354A172A-7AC7-463B-A9AF-624B1842923E}" dt="2025-05-26T17:49:13.220" v="16532"/>
        <pc:sldMkLst>
          <pc:docMk/>
          <pc:sldMk cId="757337691" sldId="404"/>
        </pc:sldMkLst>
        <pc:spChg chg="mod">
          <ac:chgData name="MARIA INMACULADA SANTAMARIA VALENZUELA" userId="ce49ef87-c7e3-4d0f-9bdf-fe69029b02d5" providerId="ADAL" clId="{354A172A-7AC7-463B-A9AF-624B1842923E}" dt="2025-05-22T07:30:07.703" v="11236" actId="113"/>
          <ac:spMkLst>
            <pc:docMk/>
            <pc:sldMk cId="757337691" sldId="404"/>
            <ac:spMk id="4" creationId="{4F7E7077-D67D-8C74-C1CA-E55FA6CA8C2E}"/>
          </ac:spMkLst>
        </pc:spChg>
        <pc:spChg chg="mod">
          <ac:chgData name="MARIA INMACULADA SANTAMARIA VALENZUELA" userId="ce49ef87-c7e3-4d0f-9bdf-fe69029b02d5" providerId="ADAL" clId="{354A172A-7AC7-463B-A9AF-624B1842923E}" dt="2025-05-20T09:51:03.554" v="6178" actId="1076"/>
          <ac:spMkLst>
            <pc:docMk/>
            <pc:sldMk cId="757337691" sldId="404"/>
            <ac:spMk id="18" creationId="{B1495A8C-C9E5-FC6A-DD1C-1BAD397D0707}"/>
          </ac:spMkLst>
        </pc:spChg>
        <pc:spChg chg="mod">
          <ac:chgData name="MARIA INMACULADA SANTAMARIA VALENZUELA" userId="ce49ef87-c7e3-4d0f-9bdf-fe69029b02d5" providerId="ADAL" clId="{354A172A-7AC7-463B-A9AF-624B1842923E}" dt="2025-05-20T09:51:12.753" v="6179" actId="1076"/>
          <ac:spMkLst>
            <pc:docMk/>
            <pc:sldMk cId="757337691" sldId="404"/>
            <ac:spMk id="27" creationId="{6573194B-269F-609D-D8B1-3C53A5685DBB}"/>
          </ac:spMkLst>
        </pc:spChg>
        <pc:spChg chg="add mod">
          <ac:chgData name="MARIA INMACULADA SANTAMARIA VALENZUELA" userId="ce49ef87-c7e3-4d0f-9bdf-fe69029b02d5" providerId="ADAL" clId="{354A172A-7AC7-463B-A9AF-624B1842923E}" dt="2025-05-19T16:20:09.646" v="3480" actId="164"/>
          <ac:spMkLst>
            <pc:docMk/>
            <pc:sldMk cId="757337691" sldId="404"/>
            <ac:spMk id="28" creationId="{95041667-D976-BC5A-DF62-1CA1B3926A2E}"/>
          </ac:spMkLst>
        </pc:spChg>
        <pc:spChg chg="add mod">
          <ac:chgData name="MARIA INMACULADA SANTAMARIA VALENZUELA" userId="ce49ef87-c7e3-4d0f-9bdf-fe69029b02d5" providerId="ADAL" clId="{354A172A-7AC7-463B-A9AF-624B1842923E}" dt="2025-05-19T16:20:09.646" v="3480" actId="164"/>
          <ac:spMkLst>
            <pc:docMk/>
            <pc:sldMk cId="757337691" sldId="404"/>
            <ac:spMk id="29" creationId="{062E9C22-B4E7-AF95-AECC-13F5002009AA}"/>
          </ac:spMkLst>
        </pc:spChg>
        <pc:spChg chg="add mod">
          <ac:chgData name="MARIA INMACULADA SANTAMARIA VALENZUELA" userId="ce49ef87-c7e3-4d0f-9bdf-fe69029b02d5" providerId="ADAL" clId="{354A172A-7AC7-463B-A9AF-624B1842923E}" dt="2025-05-19T16:20:09.646" v="3480" actId="164"/>
          <ac:spMkLst>
            <pc:docMk/>
            <pc:sldMk cId="757337691" sldId="404"/>
            <ac:spMk id="31" creationId="{99F49166-129F-8871-2AE4-289A6119DA56}"/>
          </ac:spMkLst>
        </pc:spChg>
        <pc:spChg chg="add mod">
          <ac:chgData name="MARIA INMACULADA SANTAMARIA VALENZUELA" userId="ce49ef87-c7e3-4d0f-9bdf-fe69029b02d5" providerId="ADAL" clId="{354A172A-7AC7-463B-A9AF-624B1842923E}" dt="2025-05-19T16:20:22.212" v="3482" actId="164"/>
          <ac:spMkLst>
            <pc:docMk/>
            <pc:sldMk cId="757337691" sldId="404"/>
            <ac:spMk id="32" creationId="{2CDEB6F0-1307-01A8-6AC6-221B71B41656}"/>
          </ac:spMkLst>
        </pc:spChg>
        <pc:spChg chg="add mod">
          <ac:chgData name="MARIA INMACULADA SANTAMARIA VALENZUELA" userId="ce49ef87-c7e3-4d0f-9bdf-fe69029b02d5" providerId="ADAL" clId="{354A172A-7AC7-463B-A9AF-624B1842923E}" dt="2025-05-19T16:20:56.300" v="3487" actId="164"/>
          <ac:spMkLst>
            <pc:docMk/>
            <pc:sldMk cId="757337691" sldId="404"/>
            <ac:spMk id="33" creationId="{89115592-9777-32FE-484B-86ED6C61B367}"/>
          </ac:spMkLst>
        </pc:spChg>
        <pc:spChg chg="add mod">
          <ac:chgData name="MARIA INMACULADA SANTAMARIA VALENZUELA" userId="ce49ef87-c7e3-4d0f-9bdf-fe69029b02d5" providerId="ADAL" clId="{354A172A-7AC7-463B-A9AF-624B1842923E}" dt="2025-05-20T09:51:41.271" v="6196" actId="14100"/>
          <ac:spMkLst>
            <pc:docMk/>
            <pc:sldMk cId="757337691" sldId="404"/>
            <ac:spMk id="36" creationId="{51B140FC-3F45-0B84-0C0D-A2F15628BC14}"/>
          </ac:spMkLst>
        </pc:spChg>
        <pc:spChg chg="add mod">
          <ac:chgData name="MARIA INMACULADA SANTAMARIA VALENZUELA" userId="ce49ef87-c7e3-4d0f-9bdf-fe69029b02d5" providerId="ADAL" clId="{354A172A-7AC7-463B-A9AF-624B1842923E}" dt="2025-05-19T16:20:22.212" v="3482" actId="164"/>
          <ac:spMkLst>
            <pc:docMk/>
            <pc:sldMk cId="757337691" sldId="404"/>
            <ac:spMk id="37" creationId="{B8EC3EF4-4A69-781C-CA1A-FC66D0684F5B}"/>
          </ac:spMkLst>
        </pc:spChg>
        <pc:spChg chg="add mod">
          <ac:chgData name="MARIA INMACULADA SANTAMARIA VALENZUELA" userId="ce49ef87-c7e3-4d0f-9bdf-fe69029b02d5" providerId="ADAL" clId="{354A172A-7AC7-463B-A9AF-624B1842923E}" dt="2025-05-19T16:20:22.212" v="3482" actId="164"/>
          <ac:spMkLst>
            <pc:docMk/>
            <pc:sldMk cId="757337691" sldId="404"/>
            <ac:spMk id="38" creationId="{FD4D1970-A5C5-F105-CE12-668368C2CA6F}"/>
          </ac:spMkLst>
        </pc:spChg>
        <pc:spChg chg="mod">
          <ac:chgData name="MARIA INMACULADA SANTAMARIA VALENZUELA" userId="ce49ef87-c7e3-4d0f-9bdf-fe69029b02d5" providerId="ADAL" clId="{354A172A-7AC7-463B-A9AF-624B1842923E}" dt="2025-05-19T16:20:22.212" v="3482" actId="164"/>
          <ac:spMkLst>
            <pc:docMk/>
            <pc:sldMk cId="757337691" sldId="404"/>
            <ac:spMk id="39" creationId="{EE46164B-AD14-6875-1B66-C75B2B8DCB16}"/>
          </ac:spMkLst>
        </pc:spChg>
        <pc:spChg chg="mod">
          <ac:chgData name="MARIA INMACULADA SANTAMARIA VALENZUELA" userId="ce49ef87-c7e3-4d0f-9bdf-fe69029b02d5" providerId="ADAL" clId="{354A172A-7AC7-463B-A9AF-624B1842923E}" dt="2025-05-19T16:20:56.300" v="3487" actId="164"/>
          <ac:spMkLst>
            <pc:docMk/>
            <pc:sldMk cId="757337691" sldId="404"/>
            <ac:spMk id="40" creationId="{5BF1BF24-70BA-7806-53A4-1E40627698A6}"/>
          </ac:spMkLst>
        </pc:spChg>
        <pc:spChg chg="add mod">
          <ac:chgData name="MARIA INMACULADA SANTAMARIA VALENZUELA" userId="ce49ef87-c7e3-4d0f-9bdf-fe69029b02d5" providerId="ADAL" clId="{354A172A-7AC7-463B-A9AF-624B1842923E}" dt="2025-05-19T16:20:56.300" v="3487" actId="164"/>
          <ac:spMkLst>
            <pc:docMk/>
            <pc:sldMk cId="757337691" sldId="404"/>
            <ac:spMk id="41" creationId="{0C2C460F-F17B-53DD-E79D-CD3D8EC858D0}"/>
          </ac:spMkLst>
        </pc:spChg>
        <pc:spChg chg="add mod">
          <ac:chgData name="MARIA INMACULADA SANTAMARIA VALENZUELA" userId="ce49ef87-c7e3-4d0f-9bdf-fe69029b02d5" providerId="ADAL" clId="{354A172A-7AC7-463B-A9AF-624B1842923E}" dt="2025-05-19T16:20:56.300" v="3487" actId="164"/>
          <ac:spMkLst>
            <pc:docMk/>
            <pc:sldMk cId="757337691" sldId="404"/>
            <ac:spMk id="42" creationId="{218B43B2-428C-8B90-B610-2EE03EAA24F3}"/>
          </ac:spMkLst>
        </pc:spChg>
        <pc:spChg chg="add mod">
          <ac:chgData name="MARIA INMACULADA SANTAMARIA VALENZUELA" userId="ce49ef87-c7e3-4d0f-9bdf-fe69029b02d5" providerId="ADAL" clId="{354A172A-7AC7-463B-A9AF-624B1842923E}" dt="2025-05-19T16:20:09.646" v="3480" actId="164"/>
          <ac:spMkLst>
            <pc:docMk/>
            <pc:sldMk cId="757337691" sldId="404"/>
            <ac:spMk id="43" creationId="{3523AB2C-7593-0F0A-213A-64D89FE7287E}"/>
          </ac:spMkLst>
        </pc:spChg>
        <pc:grpChg chg="add mod">
          <ac:chgData name="MARIA INMACULADA SANTAMARIA VALENZUELA" userId="ce49ef87-c7e3-4d0f-9bdf-fe69029b02d5" providerId="ADAL" clId="{354A172A-7AC7-463B-A9AF-624B1842923E}" dt="2025-05-20T09:50:47.415" v="6171" actId="1076"/>
          <ac:grpSpMkLst>
            <pc:docMk/>
            <pc:sldMk cId="757337691" sldId="404"/>
            <ac:grpSpMk id="44" creationId="{6F0EE172-F33C-1803-2AF7-D08571FF64F0}"/>
          </ac:grpSpMkLst>
        </pc:grpChg>
        <pc:grpChg chg="add mod">
          <ac:chgData name="MARIA INMACULADA SANTAMARIA VALENZUELA" userId="ce49ef87-c7e3-4d0f-9bdf-fe69029b02d5" providerId="ADAL" clId="{354A172A-7AC7-463B-A9AF-624B1842923E}" dt="2025-05-20T09:50:47.415" v="6171" actId="1076"/>
          <ac:grpSpMkLst>
            <pc:docMk/>
            <pc:sldMk cId="757337691" sldId="404"/>
            <ac:grpSpMk id="45" creationId="{A1D8F3F6-0454-117A-61EF-357BEEDB3617}"/>
          </ac:grpSpMkLst>
        </pc:grpChg>
        <pc:grpChg chg="add mod">
          <ac:chgData name="MARIA INMACULADA SANTAMARIA VALENZUELA" userId="ce49ef87-c7e3-4d0f-9bdf-fe69029b02d5" providerId="ADAL" clId="{354A172A-7AC7-463B-A9AF-624B1842923E}" dt="2025-05-20T09:50:53.429" v="6172" actId="1076"/>
          <ac:grpSpMkLst>
            <pc:docMk/>
            <pc:sldMk cId="757337691" sldId="404"/>
            <ac:grpSpMk id="46" creationId="{41BB8C29-3971-7C69-D559-534100ABD93A}"/>
          </ac:grpSpMkLst>
        </pc:grpChg>
        <pc:graphicFrameChg chg="add mod">
          <ac:chgData name="MARIA INMACULADA SANTAMARIA VALENZUELA" userId="ce49ef87-c7e3-4d0f-9bdf-fe69029b02d5" providerId="ADAL" clId="{354A172A-7AC7-463B-A9AF-624B1842923E}" dt="2025-05-19T17:14:58.073" v="4381"/>
          <ac:graphicFrameMkLst>
            <pc:docMk/>
            <pc:sldMk cId="757337691" sldId="404"/>
            <ac:graphicFrameMk id="47" creationId="{948F12E3-3A6C-BE13-66FC-93132E602862}"/>
          </ac:graphicFrameMkLst>
        </pc:graphicFrameChg>
        <pc:picChg chg="mod">
          <ac:chgData name="MARIA INMACULADA SANTAMARIA VALENZUELA" userId="ce49ef87-c7e3-4d0f-9bdf-fe69029b02d5" providerId="ADAL" clId="{354A172A-7AC7-463B-A9AF-624B1842923E}" dt="2025-05-19T16:20:09.646" v="3480" actId="164"/>
          <ac:picMkLst>
            <pc:docMk/>
            <pc:sldMk cId="757337691" sldId="404"/>
            <ac:picMk id="8" creationId="{E2BD04C1-BDCB-8E82-DFB4-41FD35AC5CA3}"/>
          </ac:picMkLst>
        </pc:picChg>
        <pc:picChg chg="mod">
          <ac:chgData name="MARIA INMACULADA SANTAMARIA VALENZUELA" userId="ce49ef87-c7e3-4d0f-9bdf-fe69029b02d5" providerId="ADAL" clId="{354A172A-7AC7-463B-A9AF-624B1842923E}" dt="2025-05-19T16:20:22.212" v="3482" actId="164"/>
          <ac:picMkLst>
            <pc:docMk/>
            <pc:sldMk cId="757337691" sldId="404"/>
            <ac:picMk id="34" creationId="{00E6E954-EB39-44B7-9868-67FA5F3AA8BC}"/>
          </ac:picMkLst>
        </pc:picChg>
        <pc:picChg chg="mod">
          <ac:chgData name="MARIA INMACULADA SANTAMARIA VALENZUELA" userId="ce49ef87-c7e3-4d0f-9bdf-fe69029b02d5" providerId="ADAL" clId="{354A172A-7AC7-463B-A9AF-624B1842923E}" dt="2025-05-19T16:20:56.300" v="3487" actId="164"/>
          <ac:picMkLst>
            <pc:docMk/>
            <pc:sldMk cId="757337691" sldId="404"/>
            <ac:picMk id="35" creationId="{7AD91691-0D26-5DF5-7491-54266A7BFABE}"/>
          </ac:picMkLst>
        </pc:picChg>
      </pc:sldChg>
      <pc:sldChg chg="add del">
        <pc:chgData name="MARIA INMACULADA SANTAMARIA VALENZUELA" userId="ce49ef87-c7e3-4d0f-9bdf-fe69029b02d5" providerId="ADAL" clId="{354A172A-7AC7-463B-A9AF-624B1842923E}" dt="2025-05-19T16:17:55.861" v="3469" actId="47"/>
        <pc:sldMkLst>
          <pc:docMk/>
          <pc:sldMk cId="2659053561" sldId="404"/>
        </pc:sldMkLst>
      </pc:sldChg>
      <pc:sldChg chg="addSp delSp modSp add mod modAnim">
        <pc:chgData name="MARIA INMACULADA SANTAMARIA VALENZUELA" userId="ce49ef87-c7e3-4d0f-9bdf-fe69029b02d5" providerId="ADAL" clId="{354A172A-7AC7-463B-A9AF-624B1842923E}" dt="2025-05-27T20:22:14.729" v="18546"/>
        <pc:sldMkLst>
          <pc:docMk/>
          <pc:sldMk cId="1384027874" sldId="405"/>
        </pc:sldMkLst>
        <pc:spChg chg="mod">
          <ac:chgData name="MARIA INMACULADA SANTAMARIA VALENZUELA" userId="ce49ef87-c7e3-4d0f-9bdf-fe69029b02d5" providerId="ADAL" clId="{354A172A-7AC7-463B-A9AF-624B1842923E}" dt="2025-05-22T07:30:10.877" v="11237" actId="113"/>
          <ac:spMkLst>
            <pc:docMk/>
            <pc:sldMk cId="1384027874" sldId="405"/>
            <ac:spMk id="4" creationId="{9F8B552E-4AE0-73F4-7EF4-56B81305B023}"/>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9" creationId="{A61BF119-2D95-4374-6BB3-74E46BF46EB3}"/>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10" creationId="{C973CCEE-3063-E4CC-99E3-77586F1A230C}"/>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11" creationId="{B98DADEA-2D1E-FD63-242C-C8FD54FF0160}"/>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15" creationId="{85A7461B-2D01-E42F-BF17-5BEAB3195DCF}"/>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16" creationId="{8EB3E4EF-B9F0-C8B3-E2C8-C384CDA95BED}"/>
          </ac:spMkLst>
        </pc:spChg>
        <pc:spChg chg="add mod ord">
          <ac:chgData name="MARIA INMACULADA SANTAMARIA VALENZUELA" userId="ce49ef87-c7e3-4d0f-9bdf-fe69029b02d5" providerId="ADAL" clId="{354A172A-7AC7-463B-A9AF-624B1842923E}" dt="2025-05-19T16:31:30.754" v="3779" actId="1076"/>
          <ac:spMkLst>
            <pc:docMk/>
            <pc:sldMk cId="1384027874" sldId="405"/>
            <ac:spMk id="17" creationId="{A9BFA0D8-2DE9-B3AE-E01D-A52FCC778007}"/>
          </ac:spMkLst>
        </pc:spChg>
        <pc:spChg chg="mod ord">
          <ac:chgData name="MARIA INMACULADA SANTAMARIA VALENZUELA" userId="ce49ef87-c7e3-4d0f-9bdf-fe69029b02d5" providerId="ADAL" clId="{354A172A-7AC7-463B-A9AF-624B1842923E}" dt="2025-05-19T16:31:56.894" v="3781" actId="167"/>
          <ac:spMkLst>
            <pc:docMk/>
            <pc:sldMk cId="1384027874" sldId="405"/>
            <ac:spMk id="18" creationId="{398D7AB9-AF34-3AAA-7A42-B69319992583}"/>
          </ac:spMkLst>
        </pc:spChg>
        <pc:spChg chg="add mod ord">
          <ac:chgData name="MARIA INMACULADA SANTAMARIA VALENZUELA" userId="ce49ef87-c7e3-4d0f-9bdf-fe69029b02d5" providerId="ADAL" clId="{354A172A-7AC7-463B-A9AF-624B1842923E}" dt="2025-05-19T16:32:18.614" v="3784" actId="255"/>
          <ac:spMkLst>
            <pc:docMk/>
            <pc:sldMk cId="1384027874" sldId="405"/>
            <ac:spMk id="20" creationId="{F0136F34-1BF9-DB98-D9AB-33E261F9C751}"/>
          </ac:spMkLst>
        </pc:spChg>
        <pc:spChg chg="add mod ord">
          <ac:chgData name="MARIA INMACULADA SANTAMARIA VALENZUELA" userId="ce49ef87-c7e3-4d0f-9bdf-fe69029b02d5" providerId="ADAL" clId="{354A172A-7AC7-463B-A9AF-624B1842923E}" dt="2025-05-26T17:34:28.995" v="16485" actId="1036"/>
          <ac:spMkLst>
            <pc:docMk/>
            <pc:sldMk cId="1384027874" sldId="405"/>
            <ac:spMk id="21" creationId="{077F2777-43FD-4B41-5441-6A7B6267881D}"/>
          </ac:spMkLst>
        </pc:spChg>
        <pc:spChg chg="add mod">
          <ac:chgData name="MARIA INMACULADA SANTAMARIA VALENZUELA" userId="ce49ef87-c7e3-4d0f-9bdf-fe69029b02d5" providerId="ADAL" clId="{354A172A-7AC7-463B-A9AF-624B1842923E}" dt="2025-05-26T17:34:28.995" v="16485" actId="1036"/>
          <ac:spMkLst>
            <pc:docMk/>
            <pc:sldMk cId="1384027874" sldId="405"/>
            <ac:spMk id="22" creationId="{24B75377-F321-C1C9-37A1-278A5C9D2B05}"/>
          </ac:spMkLst>
        </pc:spChg>
        <pc:spChg chg="add mod">
          <ac:chgData name="MARIA INMACULADA SANTAMARIA VALENZUELA" userId="ce49ef87-c7e3-4d0f-9bdf-fe69029b02d5" providerId="ADAL" clId="{354A172A-7AC7-463B-A9AF-624B1842923E}" dt="2025-05-26T17:34:28.995" v="16485" actId="1036"/>
          <ac:spMkLst>
            <pc:docMk/>
            <pc:sldMk cId="1384027874" sldId="405"/>
            <ac:spMk id="23" creationId="{5B7621F5-6CFE-029E-3C0D-B041915477C2}"/>
          </ac:spMkLst>
        </pc:spChg>
        <pc:spChg chg="add mod">
          <ac:chgData name="MARIA INMACULADA SANTAMARIA VALENZUELA" userId="ce49ef87-c7e3-4d0f-9bdf-fe69029b02d5" providerId="ADAL" clId="{354A172A-7AC7-463B-A9AF-624B1842923E}" dt="2025-05-26T17:34:28.995" v="16485" actId="1036"/>
          <ac:spMkLst>
            <pc:docMk/>
            <pc:sldMk cId="1384027874" sldId="405"/>
            <ac:spMk id="25" creationId="{6B728551-7FEB-ECF5-3019-F4ACDB163A07}"/>
          </ac:spMkLst>
        </pc:spChg>
        <pc:spChg chg="add mod">
          <ac:chgData name="MARIA INMACULADA SANTAMARIA VALENZUELA" userId="ce49ef87-c7e3-4d0f-9bdf-fe69029b02d5" providerId="ADAL" clId="{354A172A-7AC7-463B-A9AF-624B1842923E}" dt="2025-05-26T17:34:28.995" v="16485" actId="1036"/>
          <ac:spMkLst>
            <pc:docMk/>
            <pc:sldMk cId="1384027874" sldId="405"/>
            <ac:spMk id="47" creationId="{B690BBED-5271-CB36-DC40-B11FEA590932}"/>
          </ac:spMkLst>
        </pc:spChg>
        <pc:graphicFrameChg chg="add mod">
          <ac:chgData name="MARIA INMACULADA SANTAMARIA VALENZUELA" userId="ce49ef87-c7e3-4d0f-9bdf-fe69029b02d5" providerId="ADAL" clId="{354A172A-7AC7-463B-A9AF-624B1842923E}" dt="2025-05-19T17:15:08.070" v="4383"/>
          <ac:graphicFrameMkLst>
            <pc:docMk/>
            <pc:sldMk cId="1384027874" sldId="405"/>
            <ac:graphicFrameMk id="52" creationId="{E89A9D9F-7AD4-6C44-C65A-6467A0775B44}"/>
          </ac:graphicFrameMkLst>
        </pc:graphicFrameChg>
      </pc:sldChg>
      <pc:sldChg chg="addSp delSp modSp add mod delAnim modAnim">
        <pc:chgData name="MARIA INMACULADA SANTAMARIA VALENZUELA" userId="ce49ef87-c7e3-4d0f-9bdf-fe69029b02d5" providerId="ADAL" clId="{354A172A-7AC7-463B-A9AF-624B1842923E}" dt="2025-05-26T17:51:20.283" v="16541"/>
        <pc:sldMkLst>
          <pc:docMk/>
          <pc:sldMk cId="1326322029" sldId="406"/>
        </pc:sldMkLst>
        <pc:spChg chg="mod">
          <ac:chgData name="MARIA INMACULADA SANTAMARIA VALENZUELA" userId="ce49ef87-c7e3-4d0f-9bdf-fe69029b02d5" providerId="ADAL" clId="{354A172A-7AC7-463B-A9AF-624B1842923E}" dt="2025-05-19T16:57:56.916" v="4286" actId="165"/>
          <ac:spMkLst>
            <pc:docMk/>
            <pc:sldMk cId="1326322029" sldId="406"/>
            <ac:spMk id="3" creationId="{A9F7C84F-0AE2-4DFF-F7FF-175A56D08551}"/>
          </ac:spMkLst>
        </pc:spChg>
        <pc:spChg chg="mod">
          <ac:chgData name="MARIA INMACULADA SANTAMARIA VALENZUELA" userId="ce49ef87-c7e3-4d0f-9bdf-fe69029b02d5" providerId="ADAL" clId="{354A172A-7AC7-463B-A9AF-624B1842923E}" dt="2025-05-19T16:56:59.559" v="4280" actId="113"/>
          <ac:spMkLst>
            <pc:docMk/>
            <pc:sldMk cId="1326322029" sldId="406"/>
            <ac:spMk id="4" creationId="{84854886-B74B-9BB1-8632-B38E19A99EB8}"/>
          </ac:spMkLst>
        </pc:spChg>
        <pc:spChg chg="mod">
          <ac:chgData name="MARIA INMACULADA SANTAMARIA VALENZUELA" userId="ce49ef87-c7e3-4d0f-9bdf-fe69029b02d5" providerId="ADAL" clId="{354A172A-7AC7-463B-A9AF-624B1842923E}" dt="2025-05-19T16:57:56.916" v="4286" actId="165"/>
          <ac:spMkLst>
            <pc:docMk/>
            <pc:sldMk cId="1326322029" sldId="406"/>
            <ac:spMk id="5" creationId="{958C626E-3955-BA9F-EFFF-18AE1740B409}"/>
          </ac:spMkLst>
        </pc:spChg>
        <pc:spChg chg="mod">
          <ac:chgData name="MARIA INMACULADA SANTAMARIA VALENZUELA" userId="ce49ef87-c7e3-4d0f-9bdf-fe69029b02d5" providerId="ADAL" clId="{354A172A-7AC7-463B-A9AF-624B1842923E}" dt="2025-05-19T16:57:56.916" v="4286" actId="165"/>
          <ac:spMkLst>
            <pc:docMk/>
            <pc:sldMk cId="1326322029" sldId="406"/>
            <ac:spMk id="12" creationId="{D9FA6E8F-ABEB-113D-C844-30AE157DE850}"/>
          </ac:spMkLst>
        </pc:spChg>
        <pc:spChg chg="mod">
          <ac:chgData name="MARIA INMACULADA SANTAMARIA VALENZUELA" userId="ce49ef87-c7e3-4d0f-9bdf-fe69029b02d5" providerId="ADAL" clId="{354A172A-7AC7-463B-A9AF-624B1842923E}" dt="2025-05-19T16:57:56.916" v="4286" actId="165"/>
          <ac:spMkLst>
            <pc:docMk/>
            <pc:sldMk cId="1326322029" sldId="406"/>
            <ac:spMk id="13" creationId="{A88A81F4-8AD3-F707-75D7-FDFA6E0611D1}"/>
          </ac:spMkLst>
        </pc:spChg>
        <pc:spChg chg="mod">
          <ac:chgData name="MARIA INMACULADA SANTAMARIA VALENZUELA" userId="ce49ef87-c7e3-4d0f-9bdf-fe69029b02d5" providerId="ADAL" clId="{354A172A-7AC7-463B-A9AF-624B1842923E}" dt="2025-05-19T16:57:56.916" v="4286" actId="165"/>
          <ac:spMkLst>
            <pc:docMk/>
            <pc:sldMk cId="1326322029" sldId="406"/>
            <ac:spMk id="14" creationId="{49B3947E-D3A3-97BB-140B-C2543853AD9B}"/>
          </ac:spMkLst>
        </pc:spChg>
        <pc:spChg chg="mod ord">
          <ac:chgData name="MARIA INMACULADA SANTAMARIA VALENZUELA" userId="ce49ef87-c7e3-4d0f-9bdf-fe69029b02d5" providerId="ADAL" clId="{354A172A-7AC7-463B-A9AF-624B1842923E}" dt="2025-05-26T16:52:27.371" v="16105" actId="167"/>
          <ac:spMkLst>
            <pc:docMk/>
            <pc:sldMk cId="1326322029" sldId="406"/>
            <ac:spMk id="18" creationId="{438F85F7-9843-AA1E-2BF3-B7399C4B256C}"/>
          </ac:spMkLst>
        </pc:spChg>
        <pc:spChg chg="mod topLvl">
          <ac:chgData name="MARIA INMACULADA SANTAMARIA VALENZUELA" userId="ce49ef87-c7e3-4d0f-9bdf-fe69029b02d5" providerId="ADAL" clId="{354A172A-7AC7-463B-A9AF-624B1842923E}" dt="2025-05-22T16:55:39.177" v="12983" actId="165"/>
          <ac:spMkLst>
            <pc:docMk/>
            <pc:sldMk cId="1326322029" sldId="406"/>
            <ac:spMk id="26" creationId="{DF2F8F09-90E7-F38E-CEF0-4A5EC3681B9B}"/>
          </ac:spMkLst>
        </pc:spChg>
        <pc:spChg chg="mod topLvl">
          <ac:chgData name="MARIA INMACULADA SANTAMARIA VALENZUELA" userId="ce49ef87-c7e3-4d0f-9bdf-fe69029b02d5" providerId="ADAL" clId="{354A172A-7AC7-463B-A9AF-624B1842923E}" dt="2025-05-22T16:55:39.177" v="12983" actId="165"/>
          <ac:spMkLst>
            <pc:docMk/>
            <pc:sldMk cId="1326322029" sldId="406"/>
            <ac:spMk id="27" creationId="{FB36431D-5936-67BC-2019-C0D67587D2DE}"/>
          </ac:spMkLst>
        </pc:spChg>
        <pc:spChg chg="mod topLvl">
          <ac:chgData name="MARIA INMACULADA SANTAMARIA VALENZUELA" userId="ce49ef87-c7e3-4d0f-9bdf-fe69029b02d5" providerId="ADAL" clId="{354A172A-7AC7-463B-A9AF-624B1842923E}" dt="2025-05-22T16:55:39.177" v="12983" actId="165"/>
          <ac:spMkLst>
            <pc:docMk/>
            <pc:sldMk cId="1326322029" sldId="406"/>
            <ac:spMk id="29" creationId="{4CA70B69-C67D-A396-D3BB-97EE6DC25A5E}"/>
          </ac:spMkLst>
        </pc:spChg>
        <pc:spChg chg="add mod topLvl">
          <ac:chgData name="MARIA INMACULADA SANTAMARIA VALENZUELA" userId="ce49ef87-c7e3-4d0f-9bdf-fe69029b02d5" providerId="ADAL" clId="{354A172A-7AC7-463B-A9AF-624B1842923E}" dt="2025-05-22T16:54:48.644" v="12980" actId="165"/>
          <ac:spMkLst>
            <pc:docMk/>
            <pc:sldMk cId="1326322029" sldId="406"/>
            <ac:spMk id="32" creationId="{B158BAAB-5CC2-4F6B-7AA3-FA441473DF8D}"/>
          </ac:spMkLst>
        </pc:spChg>
        <pc:spChg chg="mod">
          <ac:chgData name="MARIA INMACULADA SANTAMARIA VALENZUELA" userId="ce49ef87-c7e3-4d0f-9bdf-fe69029b02d5" providerId="ADAL" clId="{354A172A-7AC7-463B-A9AF-624B1842923E}" dt="2025-05-19T16:46:56.019" v="3989" actId="165"/>
          <ac:spMkLst>
            <pc:docMk/>
            <pc:sldMk cId="1326322029" sldId="406"/>
            <ac:spMk id="40" creationId="{CB28ABDF-8C04-F975-4D37-44037C27ECD5}"/>
          </ac:spMkLst>
        </pc:spChg>
        <pc:spChg chg="mod">
          <ac:chgData name="MARIA INMACULADA SANTAMARIA VALENZUELA" userId="ce49ef87-c7e3-4d0f-9bdf-fe69029b02d5" providerId="ADAL" clId="{354A172A-7AC7-463B-A9AF-624B1842923E}" dt="2025-05-19T16:46:56.019" v="3989" actId="165"/>
          <ac:spMkLst>
            <pc:docMk/>
            <pc:sldMk cId="1326322029" sldId="406"/>
            <ac:spMk id="41" creationId="{CD798F1F-A66A-335F-23E1-48019A6BF376}"/>
          </ac:spMkLst>
        </pc:spChg>
        <pc:spChg chg="add mod">
          <ac:chgData name="MARIA INMACULADA SANTAMARIA VALENZUELA" userId="ce49ef87-c7e3-4d0f-9bdf-fe69029b02d5" providerId="ADAL" clId="{354A172A-7AC7-463B-A9AF-624B1842923E}" dt="2025-05-19T16:55:18.397" v="4247" actId="255"/>
          <ac:spMkLst>
            <pc:docMk/>
            <pc:sldMk cId="1326322029" sldId="406"/>
            <ac:spMk id="42" creationId="{CEE6817E-E729-FBF2-DD83-739F9DE2282C}"/>
          </ac:spMkLst>
        </pc:spChg>
        <pc:spChg chg="mod">
          <ac:chgData name="MARIA INMACULADA SANTAMARIA VALENZUELA" userId="ce49ef87-c7e3-4d0f-9bdf-fe69029b02d5" providerId="ADAL" clId="{354A172A-7AC7-463B-A9AF-624B1842923E}" dt="2025-05-19T16:48:41.200" v="4057"/>
          <ac:spMkLst>
            <pc:docMk/>
            <pc:sldMk cId="1326322029" sldId="406"/>
            <ac:spMk id="45" creationId="{90D640C0-2A91-892E-0768-7BEA3175F0EB}"/>
          </ac:spMkLst>
        </pc:spChg>
        <pc:spChg chg="mod">
          <ac:chgData name="MARIA INMACULADA SANTAMARIA VALENZUELA" userId="ce49ef87-c7e3-4d0f-9bdf-fe69029b02d5" providerId="ADAL" clId="{354A172A-7AC7-463B-A9AF-624B1842923E}" dt="2025-05-19T16:48:41.200" v="4057"/>
          <ac:spMkLst>
            <pc:docMk/>
            <pc:sldMk cId="1326322029" sldId="406"/>
            <ac:spMk id="46" creationId="{0B5EAB9E-171E-C8F2-45CB-52C6F13CCBA3}"/>
          </ac:spMkLst>
        </pc:spChg>
        <pc:spChg chg="add mod">
          <ac:chgData name="MARIA INMACULADA SANTAMARIA VALENZUELA" userId="ce49ef87-c7e3-4d0f-9bdf-fe69029b02d5" providerId="ADAL" clId="{354A172A-7AC7-463B-A9AF-624B1842923E}" dt="2025-05-19T16:55:32.448" v="4249" actId="255"/>
          <ac:spMkLst>
            <pc:docMk/>
            <pc:sldMk cId="1326322029" sldId="406"/>
            <ac:spMk id="48" creationId="{4C964435-D36E-1727-DCED-5F05A0A1812A}"/>
          </ac:spMkLst>
        </pc:spChg>
        <pc:spChg chg="add mod ord">
          <ac:chgData name="MARIA INMACULADA SANTAMARIA VALENZUELA" userId="ce49ef87-c7e3-4d0f-9bdf-fe69029b02d5" providerId="ADAL" clId="{354A172A-7AC7-463B-A9AF-624B1842923E}" dt="2025-05-19T16:54:28.389" v="4243" actId="164"/>
          <ac:spMkLst>
            <pc:docMk/>
            <pc:sldMk cId="1326322029" sldId="406"/>
            <ac:spMk id="50" creationId="{3C77C746-B97B-FFB5-38D4-3522A5C02ED9}"/>
          </ac:spMkLst>
        </pc:spChg>
        <pc:spChg chg="add mod ord topLvl">
          <ac:chgData name="MARIA INMACULADA SANTAMARIA VALENZUELA" userId="ce49ef87-c7e3-4d0f-9bdf-fe69029b02d5" providerId="ADAL" clId="{354A172A-7AC7-463B-A9AF-624B1842923E}" dt="2025-05-22T16:55:39.177" v="12983" actId="165"/>
          <ac:spMkLst>
            <pc:docMk/>
            <pc:sldMk cId="1326322029" sldId="406"/>
            <ac:spMk id="51" creationId="{76AA0710-92BE-C858-AF3E-3465AEDEA408}"/>
          </ac:spMkLst>
        </pc:spChg>
        <pc:spChg chg="add mod ord topLvl">
          <ac:chgData name="MARIA INMACULADA SANTAMARIA VALENZUELA" userId="ce49ef87-c7e3-4d0f-9bdf-fe69029b02d5" providerId="ADAL" clId="{354A172A-7AC7-463B-A9AF-624B1842923E}" dt="2025-05-26T16:52:24.586" v="16104" actId="167"/>
          <ac:spMkLst>
            <pc:docMk/>
            <pc:sldMk cId="1326322029" sldId="406"/>
            <ac:spMk id="52" creationId="{B7A531F1-3F28-45D6-83CC-EB0DC78B721F}"/>
          </ac:spMkLst>
        </pc:spChg>
        <pc:spChg chg="add mod topLvl">
          <ac:chgData name="MARIA INMACULADA SANTAMARIA VALENZUELA" userId="ce49ef87-c7e3-4d0f-9bdf-fe69029b02d5" providerId="ADAL" clId="{354A172A-7AC7-463B-A9AF-624B1842923E}" dt="2025-05-22T16:56:27.847" v="12989" actId="164"/>
          <ac:spMkLst>
            <pc:docMk/>
            <pc:sldMk cId="1326322029" sldId="406"/>
            <ac:spMk id="54" creationId="{A99A4F9A-F66D-DBCD-DE25-ED1C9459FCB6}"/>
          </ac:spMkLst>
        </pc:spChg>
        <pc:grpChg chg="add mod topLvl">
          <ac:chgData name="MARIA INMACULADA SANTAMARIA VALENZUELA" userId="ce49ef87-c7e3-4d0f-9bdf-fe69029b02d5" providerId="ADAL" clId="{354A172A-7AC7-463B-A9AF-624B1842923E}" dt="2025-05-22T16:56:27.847" v="12989" actId="164"/>
          <ac:grpSpMkLst>
            <pc:docMk/>
            <pc:sldMk cId="1326322029" sldId="406"/>
            <ac:grpSpMk id="2" creationId="{973DD7D4-4766-42A6-BA2C-08874980B8FC}"/>
          </ac:grpSpMkLst>
        </pc:grpChg>
        <pc:grpChg chg="add mod">
          <ac:chgData name="MARIA INMACULADA SANTAMARIA VALENZUELA" userId="ce49ef87-c7e3-4d0f-9bdf-fe69029b02d5" providerId="ADAL" clId="{354A172A-7AC7-463B-A9AF-624B1842923E}" dt="2025-05-22T16:56:27.847" v="12989" actId="164"/>
          <ac:grpSpMkLst>
            <pc:docMk/>
            <pc:sldMk cId="1326322029" sldId="406"/>
            <ac:grpSpMk id="7" creationId="{21C10E64-CE51-7E71-5380-04551905047C}"/>
          </ac:grpSpMkLst>
        </pc:grpChg>
        <pc:grpChg chg="mod">
          <ac:chgData name="MARIA INMACULADA SANTAMARIA VALENZUELA" userId="ce49ef87-c7e3-4d0f-9bdf-fe69029b02d5" providerId="ADAL" clId="{354A172A-7AC7-463B-A9AF-624B1842923E}" dt="2025-05-19T16:57:56.916" v="4286" actId="165"/>
          <ac:grpSpMkLst>
            <pc:docMk/>
            <pc:sldMk cId="1326322029" sldId="406"/>
            <ac:grpSpMk id="8" creationId="{3B4A39AD-EFFD-3B47-DB1F-D6223833A948}"/>
          </ac:grpSpMkLst>
        </pc:grpChg>
        <pc:grpChg chg="add mod topLvl">
          <ac:chgData name="MARIA INMACULADA SANTAMARIA VALENZUELA" userId="ce49ef87-c7e3-4d0f-9bdf-fe69029b02d5" providerId="ADAL" clId="{354A172A-7AC7-463B-A9AF-624B1842923E}" dt="2025-05-22T16:55:39.177" v="12983" actId="165"/>
          <ac:grpSpMkLst>
            <pc:docMk/>
            <pc:sldMk cId="1326322029" sldId="406"/>
            <ac:grpSpMk id="33" creationId="{D679A18D-817C-F3AC-E3A3-13EF73A9D333}"/>
          </ac:grpSpMkLst>
        </pc:grpChg>
        <pc:grpChg chg="mod topLvl">
          <ac:chgData name="MARIA INMACULADA SANTAMARIA VALENZUELA" userId="ce49ef87-c7e3-4d0f-9bdf-fe69029b02d5" providerId="ADAL" clId="{354A172A-7AC7-463B-A9AF-624B1842923E}" dt="2025-05-19T16:54:28.389" v="4243" actId="164"/>
          <ac:grpSpMkLst>
            <pc:docMk/>
            <pc:sldMk cId="1326322029" sldId="406"/>
            <ac:grpSpMk id="38" creationId="{69C0440E-CF96-3EF3-A671-4B959A532EEE}"/>
          </ac:grpSpMkLst>
        </pc:grpChg>
        <pc:grpChg chg="add mod">
          <ac:chgData name="MARIA INMACULADA SANTAMARIA VALENZUELA" userId="ce49ef87-c7e3-4d0f-9bdf-fe69029b02d5" providerId="ADAL" clId="{354A172A-7AC7-463B-A9AF-624B1842923E}" dt="2025-05-19T16:54:28.389" v="4243" actId="164"/>
          <ac:grpSpMkLst>
            <pc:docMk/>
            <pc:sldMk cId="1326322029" sldId="406"/>
            <ac:grpSpMk id="43" creationId="{536C69D5-2A3E-7E98-4993-3112358D62AA}"/>
          </ac:grpSpMkLst>
        </pc:grpChg>
        <pc:grpChg chg="add mod">
          <ac:chgData name="MARIA INMACULADA SANTAMARIA VALENZUELA" userId="ce49ef87-c7e3-4d0f-9bdf-fe69029b02d5" providerId="ADAL" clId="{354A172A-7AC7-463B-A9AF-624B1842923E}" dt="2025-05-19T16:54:28.389" v="4243" actId="164"/>
          <ac:grpSpMkLst>
            <pc:docMk/>
            <pc:sldMk cId="1326322029" sldId="406"/>
            <ac:grpSpMk id="58" creationId="{6ED9CFF4-0861-2E03-686A-90831112233A}"/>
          </ac:grpSpMkLst>
        </pc:grpChg>
        <pc:graphicFrameChg chg="add mod">
          <ac:chgData name="MARIA INMACULADA SANTAMARIA VALENZUELA" userId="ce49ef87-c7e3-4d0f-9bdf-fe69029b02d5" providerId="ADAL" clId="{354A172A-7AC7-463B-A9AF-624B1842923E}" dt="2025-05-19T17:15:14.450" v="4385"/>
          <ac:graphicFrameMkLst>
            <pc:docMk/>
            <pc:sldMk cId="1326322029" sldId="406"/>
            <ac:graphicFrameMk id="60" creationId="{917E2287-9DC7-4C56-45FF-BD3310F63744}"/>
          </ac:graphicFrameMkLst>
        </pc:graphicFrameChg>
      </pc:sldChg>
      <pc:sldChg chg="add del setBg">
        <pc:chgData name="MARIA INMACULADA SANTAMARIA VALENZUELA" userId="ce49ef87-c7e3-4d0f-9bdf-fe69029b02d5" providerId="ADAL" clId="{354A172A-7AC7-463B-A9AF-624B1842923E}" dt="2025-05-19T16:32:05.363" v="3783"/>
        <pc:sldMkLst>
          <pc:docMk/>
          <pc:sldMk cId="1507659103" sldId="406"/>
        </pc:sldMkLst>
      </pc:sldChg>
      <pc:sldChg chg="addSp delSp modSp add mod setBg modAnim">
        <pc:chgData name="MARIA INMACULADA SANTAMARIA VALENZUELA" userId="ce49ef87-c7e3-4d0f-9bdf-fe69029b02d5" providerId="ADAL" clId="{354A172A-7AC7-463B-A9AF-624B1842923E}" dt="2025-05-26T21:17:48.631" v="16888"/>
        <pc:sldMkLst>
          <pc:docMk/>
          <pc:sldMk cId="1642420786" sldId="407"/>
        </pc:sldMkLst>
        <pc:spChg chg="mod ord">
          <ac:chgData name="MARIA INMACULADA SANTAMARIA VALENZUELA" userId="ce49ef87-c7e3-4d0f-9bdf-fe69029b02d5" providerId="ADAL" clId="{354A172A-7AC7-463B-A9AF-624B1842923E}" dt="2025-05-19T16:56:51.038" v="4279" actId="113"/>
          <ac:spMkLst>
            <pc:docMk/>
            <pc:sldMk cId="1642420786" sldId="407"/>
            <ac:spMk id="4" creationId="{091BBEA3-6F25-2951-6925-3328F73E9178}"/>
          </ac:spMkLst>
        </pc:spChg>
        <pc:spChg chg="add mod">
          <ac:chgData name="MARIA INMACULADA SANTAMARIA VALENZUELA" userId="ce49ef87-c7e3-4d0f-9bdf-fe69029b02d5" providerId="ADAL" clId="{354A172A-7AC7-463B-A9AF-624B1842923E}" dt="2025-05-19T16:57:15.447" v="4281"/>
          <ac:spMkLst>
            <pc:docMk/>
            <pc:sldMk cId="1642420786" sldId="407"/>
            <ac:spMk id="9" creationId="{CB9B9ABC-0257-2FEF-733E-7BE060C35137}"/>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10" creationId="{96CCF29D-4046-C514-F6BF-9E80C957738E}"/>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11" creationId="{CFFF71F7-BDA9-6EAF-B6AA-1E6562AE5D29}"/>
          </ac:spMkLst>
        </pc:spChg>
        <pc:spChg chg="mod">
          <ac:chgData name="MARIA INMACULADA SANTAMARIA VALENZUELA" userId="ce49ef87-c7e3-4d0f-9bdf-fe69029b02d5" providerId="ADAL" clId="{354A172A-7AC7-463B-A9AF-624B1842923E}" dt="2025-05-19T17:03:01.451" v="4362" actId="1076"/>
          <ac:spMkLst>
            <pc:docMk/>
            <pc:sldMk cId="1642420786" sldId="407"/>
            <ac:spMk id="18" creationId="{4CDD7155-91C8-513A-31C4-925F29C10C8E}"/>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21" creationId="{6B2670DD-F721-A65D-1FBB-E8A1C708D2A8}"/>
          </ac:spMkLst>
        </pc:spChg>
        <pc:spChg chg="mod">
          <ac:chgData name="MARIA INMACULADA SANTAMARIA VALENZUELA" userId="ce49ef87-c7e3-4d0f-9bdf-fe69029b02d5" providerId="ADAL" clId="{354A172A-7AC7-463B-A9AF-624B1842923E}" dt="2025-05-19T17:02:55.999" v="4358" actId="164"/>
          <ac:spMkLst>
            <pc:docMk/>
            <pc:sldMk cId="1642420786" sldId="407"/>
            <ac:spMk id="22" creationId="{52D6C957-8D3B-3C24-1CD4-9E94D9AAB30D}"/>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23" creationId="{5BFF0DCE-B95F-A189-819F-A960770757E4}"/>
          </ac:spMkLst>
        </pc:spChg>
        <pc:spChg chg="mod topLvl">
          <ac:chgData name="MARIA INMACULADA SANTAMARIA VALENZUELA" userId="ce49ef87-c7e3-4d0f-9bdf-fe69029b02d5" providerId="ADAL" clId="{354A172A-7AC7-463B-A9AF-624B1842923E}" dt="2025-05-19T17:45:42.589" v="5021" actId="165"/>
          <ac:spMkLst>
            <pc:docMk/>
            <pc:sldMk cId="1642420786" sldId="407"/>
            <ac:spMk id="24" creationId="{6B10C2B3-F6A0-9E7E-0374-DB7FD4F3E9ED}"/>
          </ac:spMkLst>
        </pc:spChg>
        <pc:spChg chg="mod">
          <ac:chgData name="MARIA INMACULADA SANTAMARIA VALENZUELA" userId="ce49ef87-c7e3-4d0f-9bdf-fe69029b02d5" providerId="ADAL" clId="{354A172A-7AC7-463B-A9AF-624B1842923E}" dt="2025-05-19T17:45:42.589" v="5021" actId="165"/>
          <ac:spMkLst>
            <pc:docMk/>
            <pc:sldMk cId="1642420786" sldId="407"/>
            <ac:spMk id="44" creationId="{6BFDE2E4-95D8-84DC-DFD9-E5F16188303F}"/>
          </ac:spMkLst>
        </pc:spChg>
        <pc:spChg chg="mod">
          <ac:chgData name="MARIA INMACULADA SANTAMARIA VALENZUELA" userId="ce49ef87-c7e3-4d0f-9bdf-fe69029b02d5" providerId="ADAL" clId="{354A172A-7AC7-463B-A9AF-624B1842923E}" dt="2025-05-19T17:45:42.589" v="5021" actId="165"/>
          <ac:spMkLst>
            <pc:docMk/>
            <pc:sldMk cId="1642420786" sldId="407"/>
            <ac:spMk id="47" creationId="{965D4825-585E-C273-B097-22762142B9C2}"/>
          </ac:spMkLst>
        </pc:spChg>
        <pc:spChg chg="mod">
          <ac:chgData name="MARIA INMACULADA SANTAMARIA VALENZUELA" userId="ce49ef87-c7e3-4d0f-9bdf-fe69029b02d5" providerId="ADAL" clId="{354A172A-7AC7-463B-A9AF-624B1842923E}" dt="2025-05-19T17:45:42.589" v="5021" actId="165"/>
          <ac:spMkLst>
            <pc:docMk/>
            <pc:sldMk cId="1642420786" sldId="407"/>
            <ac:spMk id="55" creationId="{EEAC7C18-A59A-D470-60A1-05A4CE3D905C}"/>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61" creationId="{C3A1B852-EBFA-2DDE-BF5F-5EEF467421BB}"/>
          </ac:spMkLst>
        </pc:spChg>
        <pc:spChg chg="add mod topLvl">
          <ac:chgData name="MARIA INMACULADA SANTAMARIA VALENZUELA" userId="ce49ef87-c7e3-4d0f-9bdf-fe69029b02d5" providerId="ADAL" clId="{354A172A-7AC7-463B-A9AF-624B1842923E}" dt="2025-05-19T17:45:42.589" v="5021" actId="165"/>
          <ac:spMkLst>
            <pc:docMk/>
            <pc:sldMk cId="1642420786" sldId="407"/>
            <ac:spMk id="62" creationId="{A2709331-999B-224B-6904-A4D0F86E43A7}"/>
          </ac:spMkLst>
        </pc:spChg>
        <pc:grpChg chg="add mod">
          <ac:chgData name="MARIA INMACULADA SANTAMARIA VALENZUELA" userId="ce49ef87-c7e3-4d0f-9bdf-fe69029b02d5" providerId="ADAL" clId="{354A172A-7AC7-463B-A9AF-624B1842923E}" dt="2025-05-19T17:02:55.999" v="4358" actId="164"/>
          <ac:grpSpMkLst>
            <pc:docMk/>
            <pc:sldMk cId="1642420786" sldId="407"/>
            <ac:grpSpMk id="39" creationId="{A83D0B63-5011-579C-2088-61235A881FDE}"/>
          </ac:grpSpMkLst>
        </pc:grpChg>
        <pc:graphicFrameChg chg="add mod">
          <ac:chgData name="MARIA INMACULADA SANTAMARIA VALENZUELA" userId="ce49ef87-c7e3-4d0f-9bdf-fe69029b02d5" providerId="ADAL" clId="{354A172A-7AC7-463B-A9AF-624B1842923E}" dt="2025-05-19T17:15:21.370" v="4387"/>
          <ac:graphicFrameMkLst>
            <pc:docMk/>
            <pc:sldMk cId="1642420786" sldId="407"/>
            <ac:graphicFrameMk id="64" creationId="{077387A3-D5CC-9A1D-08CF-7BB6B9D21720}"/>
          </ac:graphicFrameMkLst>
        </pc:graphicFrameChg>
        <pc:cxnChg chg="mod">
          <ac:chgData name="MARIA INMACULADA SANTAMARIA VALENZUELA" userId="ce49ef87-c7e3-4d0f-9bdf-fe69029b02d5" providerId="ADAL" clId="{354A172A-7AC7-463B-A9AF-624B1842923E}" dt="2025-05-19T17:02:52.709" v="4357" actId="1076"/>
          <ac:cxnSpMkLst>
            <pc:docMk/>
            <pc:sldMk cId="1642420786" sldId="407"/>
            <ac:cxnSpMk id="25" creationId="{6A0C125D-8290-3CCB-F137-169070E5CCDD}"/>
          </ac:cxnSpMkLst>
        </pc:cxnChg>
      </pc:sldChg>
      <pc:sldChg chg="modSp add mod ord">
        <pc:chgData name="MARIA INMACULADA SANTAMARIA VALENZUELA" userId="ce49ef87-c7e3-4d0f-9bdf-fe69029b02d5" providerId="ADAL" clId="{354A172A-7AC7-463B-A9AF-624B1842923E}" dt="2025-05-25T19:25:54.762" v="15578" actId="207"/>
        <pc:sldMkLst>
          <pc:docMk/>
          <pc:sldMk cId="1706477371" sldId="408"/>
        </pc:sldMkLst>
        <pc:spChg chg="mod">
          <ac:chgData name="MARIA INMACULADA SANTAMARIA VALENZUELA" userId="ce49ef87-c7e3-4d0f-9bdf-fe69029b02d5" providerId="ADAL" clId="{354A172A-7AC7-463B-A9AF-624B1842923E}" dt="2025-05-20T14:33:27.366" v="6965" actId="20577"/>
          <ac:spMkLst>
            <pc:docMk/>
            <pc:sldMk cId="1706477371" sldId="408"/>
            <ac:spMk id="4" creationId="{E83C313C-8FC8-24CD-2323-62567171BFE8}"/>
          </ac:spMkLst>
        </pc:spChg>
        <pc:spChg chg="mod">
          <ac:chgData name="MARIA INMACULADA SANTAMARIA VALENZUELA" userId="ce49ef87-c7e3-4d0f-9bdf-fe69029b02d5" providerId="ADAL" clId="{354A172A-7AC7-463B-A9AF-624B1842923E}" dt="2025-05-25T19:25:54.762" v="15578" actId="207"/>
          <ac:spMkLst>
            <pc:docMk/>
            <pc:sldMk cId="1706477371" sldId="408"/>
            <ac:spMk id="5" creationId="{03FF8B52-3E33-F417-0BF9-0EB0E4F97A03}"/>
          </ac:spMkLst>
        </pc:spChg>
      </pc:sldChg>
      <pc:sldChg chg="modSp add mod ord">
        <pc:chgData name="MARIA INMACULADA SANTAMARIA VALENZUELA" userId="ce49ef87-c7e3-4d0f-9bdf-fe69029b02d5" providerId="ADAL" clId="{354A172A-7AC7-463B-A9AF-624B1842923E}" dt="2025-05-25T19:26:09.019" v="15579" actId="207"/>
        <pc:sldMkLst>
          <pc:docMk/>
          <pc:sldMk cId="4230688619" sldId="409"/>
        </pc:sldMkLst>
        <pc:spChg chg="mod">
          <ac:chgData name="MARIA INMACULADA SANTAMARIA VALENZUELA" userId="ce49ef87-c7e3-4d0f-9bdf-fe69029b02d5" providerId="ADAL" clId="{354A172A-7AC7-463B-A9AF-624B1842923E}" dt="2025-05-19T17:17:05.804" v="4432" actId="20577"/>
          <ac:spMkLst>
            <pc:docMk/>
            <pc:sldMk cId="4230688619" sldId="409"/>
            <ac:spMk id="4" creationId="{D01EBFD0-B684-FC37-9D06-E9E944DCE878}"/>
          </ac:spMkLst>
        </pc:spChg>
        <pc:spChg chg="mod">
          <ac:chgData name="MARIA INMACULADA SANTAMARIA VALENZUELA" userId="ce49ef87-c7e3-4d0f-9bdf-fe69029b02d5" providerId="ADAL" clId="{354A172A-7AC7-463B-A9AF-624B1842923E}" dt="2025-05-25T19:26:09.019" v="15579" actId="207"/>
          <ac:spMkLst>
            <pc:docMk/>
            <pc:sldMk cId="4230688619" sldId="409"/>
            <ac:spMk id="5" creationId="{CC2D4EC8-F613-9C90-E3B0-F44CE60A4579}"/>
          </ac:spMkLst>
        </pc:spChg>
      </pc:sldChg>
      <pc:sldChg chg="modSp add mod ord">
        <pc:chgData name="MARIA INMACULADA SANTAMARIA VALENZUELA" userId="ce49ef87-c7e3-4d0f-9bdf-fe69029b02d5" providerId="ADAL" clId="{354A172A-7AC7-463B-A9AF-624B1842923E}" dt="2025-05-26T15:27:22.010" v="16087" actId="20577"/>
        <pc:sldMkLst>
          <pc:docMk/>
          <pc:sldMk cId="689660277" sldId="410"/>
        </pc:sldMkLst>
        <pc:spChg chg="mod">
          <ac:chgData name="MARIA INMACULADA SANTAMARIA VALENZUELA" userId="ce49ef87-c7e3-4d0f-9bdf-fe69029b02d5" providerId="ADAL" clId="{354A172A-7AC7-463B-A9AF-624B1842923E}" dt="2025-05-26T15:27:22.010" v="16087" actId="20577"/>
          <ac:spMkLst>
            <pc:docMk/>
            <pc:sldMk cId="689660277" sldId="410"/>
            <ac:spMk id="4" creationId="{3AE468BE-5854-17CE-07FC-C9224DE9B82B}"/>
          </ac:spMkLst>
        </pc:spChg>
        <pc:spChg chg="mod">
          <ac:chgData name="MARIA INMACULADA SANTAMARIA VALENZUELA" userId="ce49ef87-c7e3-4d0f-9bdf-fe69029b02d5" providerId="ADAL" clId="{354A172A-7AC7-463B-A9AF-624B1842923E}" dt="2025-05-25T19:26:26.467" v="15580" actId="207"/>
          <ac:spMkLst>
            <pc:docMk/>
            <pc:sldMk cId="689660277" sldId="410"/>
            <ac:spMk id="5" creationId="{6F0423E4-A1CD-5091-EED0-3DC039C30CCB}"/>
          </ac:spMkLst>
        </pc:spChg>
      </pc:sldChg>
      <pc:sldChg chg="modSp add mod ord">
        <pc:chgData name="MARIA INMACULADA SANTAMARIA VALENZUELA" userId="ce49ef87-c7e3-4d0f-9bdf-fe69029b02d5" providerId="ADAL" clId="{354A172A-7AC7-463B-A9AF-624B1842923E}" dt="2025-05-26T17:11:58.050" v="16304" actId="20578"/>
        <pc:sldMkLst>
          <pc:docMk/>
          <pc:sldMk cId="1703786226" sldId="411"/>
        </pc:sldMkLst>
        <pc:spChg chg="mod">
          <ac:chgData name="MARIA INMACULADA SANTAMARIA VALENZUELA" userId="ce49ef87-c7e3-4d0f-9bdf-fe69029b02d5" providerId="ADAL" clId="{354A172A-7AC7-463B-A9AF-624B1842923E}" dt="2025-05-19T17:17:58.993" v="4504" actId="20577"/>
          <ac:spMkLst>
            <pc:docMk/>
            <pc:sldMk cId="1703786226" sldId="411"/>
            <ac:spMk id="4" creationId="{782BC92F-C716-8E0C-5300-343D8B2CC7EF}"/>
          </ac:spMkLst>
        </pc:spChg>
        <pc:spChg chg="mod">
          <ac:chgData name="MARIA INMACULADA SANTAMARIA VALENZUELA" userId="ce49ef87-c7e3-4d0f-9bdf-fe69029b02d5" providerId="ADAL" clId="{354A172A-7AC7-463B-A9AF-624B1842923E}" dt="2025-05-25T19:26:33.979" v="15581" actId="207"/>
          <ac:spMkLst>
            <pc:docMk/>
            <pc:sldMk cId="1703786226" sldId="411"/>
            <ac:spMk id="5" creationId="{C3FCE070-2D80-31B8-6CDB-344EF2CC1A1C}"/>
          </ac:spMkLst>
        </pc:spChg>
      </pc:sldChg>
      <pc:sldChg chg="addSp delSp modSp add mod ord modAnim">
        <pc:chgData name="MARIA INMACULADA SANTAMARIA VALENZUELA" userId="ce49ef87-c7e3-4d0f-9bdf-fe69029b02d5" providerId="ADAL" clId="{354A172A-7AC7-463B-A9AF-624B1842923E}" dt="2025-05-26T17:52:19.737" v="16545"/>
        <pc:sldMkLst>
          <pc:docMk/>
          <pc:sldMk cId="1531896700" sldId="412"/>
        </pc:sldMkLst>
        <pc:spChg chg="add mod">
          <ac:chgData name="MARIA INMACULADA SANTAMARIA VALENZUELA" userId="ce49ef87-c7e3-4d0f-9bdf-fe69029b02d5" providerId="ADAL" clId="{354A172A-7AC7-463B-A9AF-624B1842923E}" dt="2025-05-22T16:59:17.708" v="13021" actId="6549"/>
          <ac:spMkLst>
            <pc:docMk/>
            <pc:sldMk cId="1531896700" sldId="412"/>
            <ac:spMk id="3" creationId="{89DA2941-02DD-EAEA-53DE-C0622721DEE0}"/>
          </ac:spMkLst>
        </pc:spChg>
        <pc:spChg chg="mod">
          <ac:chgData name="MARIA INMACULADA SANTAMARIA VALENZUELA" userId="ce49ef87-c7e3-4d0f-9bdf-fe69029b02d5" providerId="ADAL" clId="{354A172A-7AC7-463B-A9AF-624B1842923E}" dt="2025-05-21T15:09:23.437" v="10317" actId="113"/>
          <ac:spMkLst>
            <pc:docMk/>
            <pc:sldMk cId="1531896700" sldId="412"/>
            <ac:spMk id="4" creationId="{ED39B8AA-12BA-F11B-A712-109B5724953E}"/>
          </ac:spMkLst>
        </pc:spChg>
        <pc:graphicFrameChg chg="mod modGraphic">
          <ac:chgData name="MARIA INMACULADA SANTAMARIA VALENZUELA" userId="ce49ef87-c7e3-4d0f-9bdf-fe69029b02d5" providerId="ADAL" clId="{354A172A-7AC7-463B-A9AF-624B1842923E}" dt="2025-05-19T17:57:07.470" v="5128"/>
          <ac:graphicFrameMkLst>
            <pc:docMk/>
            <pc:sldMk cId="1531896700" sldId="412"/>
            <ac:graphicFrameMk id="64" creationId="{ABFB2979-E348-E1EC-D399-7F89E90CB3C7}"/>
          </ac:graphicFrameMkLst>
        </pc:graphicFrameChg>
        <pc:picChg chg="add mod">
          <ac:chgData name="MARIA INMACULADA SANTAMARIA VALENZUELA" userId="ce49ef87-c7e3-4d0f-9bdf-fe69029b02d5" providerId="ADAL" clId="{354A172A-7AC7-463B-A9AF-624B1842923E}" dt="2025-05-20T06:07:42.022" v="5889" actId="1035"/>
          <ac:picMkLst>
            <pc:docMk/>
            <pc:sldMk cId="1531896700" sldId="412"/>
            <ac:picMk id="2" creationId="{FD4B78EC-0CEC-AB77-6083-7F880507A29B}"/>
          </ac:picMkLst>
        </pc:picChg>
      </pc:sldChg>
      <pc:sldChg chg="addSp delSp modSp add mod modAnim">
        <pc:chgData name="MARIA INMACULADA SANTAMARIA VALENZUELA" userId="ce49ef87-c7e3-4d0f-9bdf-fe69029b02d5" providerId="ADAL" clId="{354A172A-7AC7-463B-A9AF-624B1842923E}" dt="2025-05-27T20:59:10.113" v="18551"/>
        <pc:sldMkLst>
          <pc:docMk/>
          <pc:sldMk cId="332044077" sldId="413"/>
        </pc:sldMkLst>
        <pc:spChg chg="add mod ord">
          <ac:chgData name="MARIA INMACULADA SANTAMARIA VALENZUELA" userId="ce49ef87-c7e3-4d0f-9bdf-fe69029b02d5" providerId="ADAL" clId="{354A172A-7AC7-463B-A9AF-624B1842923E}" dt="2025-05-27T09:32:45.390" v="18170" actId="167"/>
          <ac:spMkLst>
            <pc:docMk/>
            <pc:sldMk cId="332044077" sldId="413"/>
            <ac:spMk id="2" creationId="{79D2417C-0D94-6A35-C73D-70961C083B80}"/>
          </ac:spMkLst>
        </pc:spChg>
        <pc:spChg chg="add del mod ord">
          <ac:chgData name="MARIA INMACULADA SANTAMARIA VALENZUELA" userId="ce49ef87-c7e3-4d0f-9bdf-fe69029b02d5" providerId="ADAL" clId="{354A172A-7AC7-463B-A9AF-624B1842923E}" dt="2025-05-26T17:54:27.012" v="16613" actId="21"/>
          <ac:spMkLst>
            <pc:docMk/>
            <pc:sldMk cId="332044077" sldId="413"/>
            <ac:spMk id="2" creationId="{FEA12603-F994-9A7D-0B3E-F63BEEA6EED3}"/>
          </ac:spMkLst>
        </pc:spChg>
        <pc:spChg chg="mod">
          <ac:chgData name="MARIA INMACULADA SANTAMARIA VALENZUELA" userId="ce49ef87-c7e3-4d0f-9bdf-fe69029b02d5" providerId="ADAL" clId="{354A172A-7AC7-463B-A9AF-624B1842923E}" dt="2025-05-22T17:10:41.794" v="13231" actId="20577"/>
          <ac:spMkLst>
            <pc:docMk/>
            <pc:sldMk cId="332044077" sldId="413"/>
            <ac:spMk id="4" creationId="{5F0849BA-ADBD-F20E-AECC-D9E70CB843FE}"/>
          </ac:spMkLst>
        </pc:spChg>
        <pc:spChg chg="add mod">
          <ac:chgData name="MARIA INMACULADA SANTAMARIA VALENZUELA" userId="ce49ef87-c7e3-4d0f-9bdf-fe69029b02d5" providerId="ADAL" clId="{354A172A-7AC7-463B-A9AF-624B1842923E}" dt="2025-05-26T17:55:23.829" v="16693" actId="1035"/>
          <ac:spMkLst>
            <pc:docMk/>
            <pc:sldMk cId="332044077" sldId="413"/>
            <ac:spMk id="5" creationId="{823FA9CC-B0CC-12D1-928F-B814B0AB5142}"/>
          </ac:spMkLst>
        </pc:spChg>
        <pc:spChg chg="add mod">
          <ac:chgData name="MARIA INMACULADA SANTAMARIA VALENZUELA" userId="ce49ef87-c7e3-4d0f-9bdf-fe69029b02d5" providerId="ADAL" clId="{354A172A-7AC7-463B-A9AF-624B1842923E}" dt="2025-05-26T17:55:23.829" v="16693" actId="1035"/>
          <ac:spMkLst>
            <pc:docMk/>
            <pc:sldMk cId="332044077" sldId="413"/>
            <ac:spMk id="7" creationId="{ABF109F7-292C-8641-D71A-A12BD896D784}"/>
          </ac:spMkLst>
        </pc:spChg>
        <pc:spChg chg="add mod">
          <ac:chgData name="MARIA INMACULADA SANTAMARIA VALENZUELA" userId="ce49ef87-c7e3-4d0f-9bdf-fe69029b02d5" providerId="ADAL" clId="{354A172A-7AC7-463B-A9AF-624B1842923E}" dt="2025-05-26T17:55:23.829" v="16693" actId="1035"/>
          <ac:spMkLst>
            <pc:docMk/>
            <pc:sldMk cId="332044077" sldId="413"/>
            <ac:spMk id="8" creationId="{450889F0-960E-6292-1D0E-F886FDEC6FFF}"/>
          </ac:spMkLst>
        </pc:spChg>
        <pc:spChg chg="mod">
          <ac:chgData name="MARIA INMACULADA SANTAMARIA VALENZUELA" userId="ce49ef87-c7e3-4d0f-9bdf-fe69029b02d5" providerId="ADAL" clId="{354A172A-7AC7-463B-A9AF-624B1842923E}" dt="2025-05-26T17:55:23.829" v="16693" actId="1035"/>
          <ac:spMkLst>
            <pc:docMk/>
            <pc:sldMk cId="332044077" sldId="413"/>
            <ac:spMk id="10" creationId="{8595CF4B-659C-5FD7-E88E-9AD84B39795F}"/>
          </ac:spMkLst>
        </pc:spChg>
        <pc:spChg chg="mod">
          <ac:chgData name="MARIA INMACULADA SANTAMARIA VALENZUELA" userId="ce49ef87-c7e3-4d0f-9bdf-fe69029b02d5" providerId="ADAL" clId="{354A172A-7AC7-463B-A9AF-624B1842923E}" dt="2025-05-26T17:55:23.829" v="16693" actId="1035"/>
          <ac:spMkLst>
            <pc:docMk/>
            <pc:sldMk cId="332044077" sldId="413"/>
            <ac:spMk id="12" creationId="{D9F60048-720F-730C-FFB8-2B172A7DF42E}"/>
          </ac:spMkLst>
        </pc:spChg>
        <pc:spChg chg="add mod">
          <ac:chgData name="MARIA INMACULADA SANTAMARIA VALENZUELA" userId="ce49ef87-c7e3-4d0f-9bdf-fe69029b02d5" providerId="ADAL" clId="{354A172A-7AC7-463B-A9AF-624B1842923E}" dt="2025-05-19T17:48:43.659" v="5048"/>
          <ac:spMkLst>
            <pc:docMk/>
            <pc:sldMk cId="332044077" sldId="413"/>
            <ac:spMk id="13" creationId="{2707721D-D138-BF1A-B9AC-66975DFEBEBD}"/>
          </ac:spMkLst>
        </pc:spChg>
        <pc:spChg chg="add mod">
          <ac:chgData name="MARIA INMACULADA SANTAMARIA VALENZUELA" userId="ce49ef87-c7e3-4d0f-9bdf-fe69029b02d5" providerId="ADAL" clId="{354A172A-7AC7-463B-A9AF-624B1842923E}" dt="2025-05-26T17:55:23.829" v="16693" actId="1035"/>
          <ac:spMkLst>
            <pc:docMk/>
            <pc:sldMk cId="332044077" sldId="413"/>
            <ac:spMk id="16" creationId="{242A6EB3-F7E7-E56E-7CD2-D1CC0A0E89D1}"/>
          </ac:spMkLst>
        </pc:spChg>
        <pc:spChg chg="add mod">
          <ac:chgData name="MARIA INMACULADA SANTAMARIA VALENZUELA" userId="ce49ef87-c7e3-4d0f-9bdf-fe69029b02d5" providerId="ADAL" clId="{354A172A-7AC7-463B-A9AF-624B1842923E}" dt="2025-05-26T17:55:23.829" v="16693" actId="1035"/>
          <ac:spMkLst>
            <pc:docMk/>
            <pc:sldMk cId="332044077" sldId="413"/>
            <ac:spMk id="17" creationId="{070BB8A5-9962-DBBB-AF6E-59C9FE62CCD4}"/>
          </ac:spMkLst>
        </pc:spChg>
        <pc:spChg chg="del mod ord">
          <ac:chgData name="MARIA INMACULADA SANTAMARIA VALENZUELA" userId="ce49ef87-c7e3-4d0f-9bdf-fe69029b02d5" providerId="ADAL" clId="{354A172A-7AC7-463B-A9AF-624B1842923E}" dt="2025-05-26T21:20:10.501" v="16902" actId="21"/>
          <ac:spMkLst>
            <pc:docMk/>
            <pc:sldMk cId="332044077" sldId="413"/>
            <ac:spMk id="18" creationId="{F6025810-6079-FE8D-34DF-DE6FFDAAD9C4}"/>
          </ac:spMkLst>
        </pc:spChg>
        <pc:spChg chg="add mod">
          <ac:chgData name="MARIA INMACULADA SANTAMARIA VALENZUELA" userId="ce49ef87-c7e3-4d0f-9bdf-fe69029b02d5" providerId="ADAL" clId="{354A172A-7AC7-463B-A9AF-624B1842923E}" dt="2025-05-26T17:55:23.829" v="16693" actId="1035"/>
          <ac:spMkLst>
            <pc:docMk/>
            <pc:sldMk cId="332044077" sldId="413"/>
            <ac:spMk id="22" creationId="{A0FF7E56-CC27-EAF7-DB71-8F618D37124D}"/>
          </ac:spMkLst>
        </pc:spChg>
        <pc:spChg chg="mod">
          <ac:chgData name="MARIA INMACULADA SANTAMARIA VALENZUELA" userId="ce49ef87-c7e3-4d0f-9bdf-fe69029b02d5" providerId="ADAL" clId="{354A172A-7AC7-463B-A9AF-624B1842923E}" dt="2025-05-26T17:55:23.829" v="16693" actId="1035"/>
          <ac:spMkLst>
            <pc:docMk/>
            <pc:sldMk cId="332044077" sldId="413"/>
            <ac:spMk id="25" creationId="{3D38AD9F-83CE-4E00-DF3A-736A775B58E1}"/>
          </ac:spMkLst>
        </pc:spChg>
        <pc:spChg chg="mod">
          <ac:chgData name="MARIA INMACULADA SANTAMARIA VALENZUELA" userId="ce49ef87-c7e3-4d0f-9bdf-fe69029b02d5" providerId="ADAL" clId="{354A172A-7AC7-463B-A9AF-624B1842923E}" dt="2025-05-26T17:55:23.829" v="16693" actId="1035"/>
          <ac:spMkLst>
            <pc:docMk/>
            <pc:sldMk cId="332044077" sldId="413"/>
            <ac:spMk id="28" creationId="{2D27D422-EB67-7976-A87E-10869F664E30}"/>
          </ac:spMkLst>
        </pc:spChg>
        <pc:spChg chg="add mod">
          <ac:chgData name="MARIA INMACULADA SANTAMARIA VALENZUELA" userId="ce49ef87-c7e3-4d0f-9bdf-fe69029b02d5" providerId="ADAL" clId="{354A172A-7AC7-463B-A9AF-624B1842923E}" dt="2025-05-19T17:48:43.659" v="5048"/>
          <ac:spMkLst>
            <pc:docMk/>
            <pc:sldMk cId="332044077" sldId="413"/>
            <ac:spMk id="29" creationId="{A3CA32C1-1435-DFDA-381A-AD15269C77B8}"/>
          </ac:spMkLst>
        </pc:spChg>
        <pc:spChg chg="add mod">
          <ac:chgData name="MARIA INMACULADA SANTAMARIA VALENZUELA" userId="ce49ef87-c7e3-4d0f-9bdf-fe69029b02d5" providerId="ADAL" clId="{354A172A-7AC7-463B-A9AF-624B1842923E}" dt="2025-05-26T16:57:40.865" v="16181" actId="1076"/>
          <ac:spMkLst>
            <pc:docMk/>
            <pc:sldMk cId="332044077" sldId="413"/>
            <ac:spMk id="30" creationId="{A0DB512F-CC42-FB51-2AEF-00628BA39B4F}"/>
          </ac:spMkLst>
        </pc:spChg>
        <pc:graphicFrameChg chg="add mod">
          <ac:chgData name="MARIA INMACULADA SANTAMARIA VALENZUELA" userId="ce49ef87-c7e3-4d0f-9bdf-fe69029b02d5" providerId="ADAL" clId="{354A172A-7AC7-463B-A9AF-624B1842923E}" dt="2025-05-19T17:57:33.722" v="5130"/>
          <ac:graphicFrameMkLst>
            <pc:docMk/>
            <pc:sldMk cId="332044077" sldId="413"/>
            <ac:graphicFrameMk id="32" creationId="{EB7F8AD2-BB92-E8C9-C967-E83D7159A9D1}"/>
          </ac:graphicFrameMkLst>
        </pc:graphicFrameChg>
        <pc:picChg chg="add mod">
          <ac:chgData name="MARIA INMACULADA SANTAMARIA VALENZUELA" userId="ce49ef87-c7e3-4d0f-9bdf-fe69029b02d5" providerId="ADAL" clId="{354A172A-7AC7-463B-A9AF-624B1842923E}" dt="2025-05-19T17:56:24.530" v="5127" actId="1076"/>
          <ac:picMkLst>
            <pc:docMk/>
            <pc:sldMk cId="332044077" sldId="413"/>
            <ac:picMk id="1026" creationId="{D74DD67B-A740-FE5B-2EE0-E07271A3236C}"/>
          </ac:picMkLst>
        </pc:picChg>
      </pc:sldChg>
      <pc:sldChg chg="addSp delSp modSp add mod modAnim modNotesTx">
        <pc:chgData name="MARIA INMACULADA SANTAMARIA VALENZUELA" userId="ce49ef87-c7e3-4d0f-9bdf-fe69029b02d5" providerId="ADAL" clId="{354A172A-7AC7-463B-A9AF-624B1842923E}" dt="2025-05-26T21:20:25.719" v="16906" actId="167"/>
        <pc:sldMkLst>
          <pc:docMk/>
          <pc:sldMk cId="837321802" sldId="414"/>
        </pc:sldMkLst>
        <pc:spChg chg="add mod ord">
          <ac:chgData name="MARIA INMACULADA SANTAMARIA VALENZUELA" userId="ce49ef87-c7e3-4d0f-9bdf-fe69029b02d5" providerId="ADAL" clId="{354A172A-7AC7-463B-A9AF-624B1842923E}" dt="2025-05-26T21:20:25.719" v="16906" actId="167"/>
          <ac:spMkLst>
            <pc:docMk/>
            <pc:sldMk cId="837321802" sldId="414"/>
            <ac:spMk id="2" creationId="{D558C3E8-6207-939A-7684-85EC460FA45F}"/>
          </ac:spMkLst>
        </pc:spChg>
        <pc:spChg chg="mod">
          <ac:chgData name="MARIA INMACULADA SANTAMARIA VALENZUELA" userId="ce49ef87-c7e3-4d0f-9bdf-fe69029b02d5" providerId="ADAL" clId="{354A172A-7AC7-463B-A9AF-624B1842923E}" dt="2025-05-22T17:10:46.158" v="13233" actId="20577"/>
          <ac:spMkLst>
            <pc:docMk/>
            <pc:sldMk cId="837321802" sldId="414"/>
            <ac:spMk id="4" creationId="{DD4C2A28-B17B-48E1-B159-6721FD630DE1}"/>
          </ac:spMkLst>
        </pc:spChg>
        <pc:spChg chg="mod topLvl">
          <ac:chgData name="MARIA INMACULADA SANTAMARIA VALENZUELA" userId="ce49ef87-c7e3-4d0f-9bdf-fe69029b02d5" providerId="ADAL" clId="{354A172A-7AC7-463B-A9AF-624B1842923E}" dt="2025-05-19T18:01:45.372" v="5218" actId="165"/>
          <ac:spMkLst>
            <pc:docMk/>
            <pc:sldMk cId="837321802" sldId="414"/>
            <ac:spMk id="5" creationId="{7AA4AB9D-64EE-93CF-B973-BFE7E933B4F9}"/>
          </ac:spMkLst>
        </pc:spChg>
        <pc:spChg chg="mod">
          <ac:chgData name="MARIA INMACULADA SANTAMARIA VALENZUELA" userId="ce49ef87-c7e3-4d0f-9bdf-fe69029b02d5" providerId="ADAL" clId="{354A172A-7AC7-463B-A9AF-624B1842923E}" dt="2025-05-26T17:00:29.929" v="16183" actId="1076"/>
          <ac:spMkLst>
            <pc:docMk/>
            <pc:sldMk cId="837321802" sldId="414"/>
            <ac:spMk id="30" creationId="{66477A9C-DE4C-5E35-BBA3-AFF5731A5A98}"/>
          </ac:spMkLst>
        </pc:spChg>
        <pc:spChg chg="add mod topLvl">
          <ac:chgData name="MARIA INMACULADA SANTAMARIA VALENZUELA" userId="ce49ef87-c7e3-4d0f-9bdf-fe69029b02d5" providerId="ADAL" clId="{354A172A-7AC7-463B-A9AF-624B1842923E}" dt="2025-05-19T18:01:45.372" v="5218" actId="165"/>
          <ac:spMkLst>
            <pc:docMk/>
            <pc:sldMk cId="837321802" sldId="414"/>
            <ac:spMk id="31" creationId="{E5D09CF1-54DE-0049-C0AB-2D379AEDAFA4}"/>
          </ac:spMkLst>
        </pc:spChg>
        <pc:spChg chg="add mod topLvl">
          <ac:chgData name="MARIA INMACULADA SANTAMARIA VALENZUELA" userId="ce49ef87-c7e3-4d0f-9bdf-fe69029b02d5" providerId="ADAL" clId="{354A172A-7AC7-463B-A9AF-624B1842923E}" dt="2025-05-19T18:01:45.372" v="5218" actId="165"/>
          <ac:spMkLst>
            <pc:docMk/>
            <pc:sldMk cId="837321802" sldId="414"/>
            <ac:spMk id="34" creationId="{89A4909D-4EAF-077D-3F4B-88DBECB596D1}"/>
          </ac:spMkLst>
        </pc:spChg>
        <pc:spChg chg="add mod topLvl">
          <ac:chgData name="MARIA INMACULADA SANTAMARIA VALENZUELA" userId="ce49ef87-c7e3-4d0f-9bdf-fe69029b02d5" providerId="ADAL" clId="{354A172A-7AC7-463B-A9AF-624B1842923E}" dt="2025-05-19T18:03:14.583" v="5299" actId="14100"/>
          <ac:spMkLst>
            <pc:docMk/>
            <pc:sldMk cId="837321802" sldId="414"/>
            <ac:spMk id="37" creationId="{4EFDC436-8ACC-D0E9-75B6-08CF7D397A2C}"/>
          </ac:spMkLst>
        </pc:spChg>
        <pc:spChg chg="add mod">
          <ac:chgData name="MARIA INMACULADA SANTAMARIA VALENZUELA" userId="ce49ef87-c7e3-4d0f-9bdf-fe69029b02d5" providerId="ADAL" clId="{354A172A-7AC7-463B-A9AF-624B1842923E}" dt="2025-05-19T18:03:04.438" v="5298" actId="14100"/>
          <ac:spMkLst>
            <pc:docMk/>
            <pc:sldMk cId="837321802" sldId="414"/>
            <ac:spMk id="39" creationId="{A76BB453-EAD8-A0D8-022E-D382B7198031}"/>
          </ac:spMkLst>
        </pc:spChg>
        <pc:spChg chg="add mod">
          <ac:chgData name="MARIA INMACULADA SANTAMARIA VALENZUELA" userId="ce49ef87-c7e3-4d0f-9bdf-fe69029b02d5" providerId="ADAL" clId="{354A172A-7AC7-463B-A9AF-624B1842923E}" dt="2025-05-19T18:03:27.204" v="5301" actId="1076"/>
          <ac:spMkLst>
            <pc:docMk/>
            <pc:sldMk cId="837321802" sldId="414"/>
            <ac:spMk id="40" creationId="{612EE519-A4DA-291F-E23A-AE01F5AAB1DB}"/>
          </ac:spMkLst>
        </pc:spChg>
        <pc:spChg chg="add del mod ord">
          <ac:chgData name="MARIA INMACULADA SANTAMARIA VALENZUELA" userId="ce49ef87-c7e3-4d0f-9bdf-fe69029b02d5" providerId="ADAL" clId="{354A172A-7AC7-463B-A9AF-624B1842923E}" dt="2025-05-26T21:19:52.416" v="16899" actId="478"/>
          <ac:spMkLst>
            <pc:docMk/>
            <pc:sldMk cId="837321802" sldId="414"/>
            <ac:spMk id="42" creationId="{5E653141-3803-85F1-0543-F73B71D90768}"/>
          </ac:spMkLst>
        </pc:spChg>
        <pc:grpChg chg="add mod">
          <ac:chgData name="MARIA INMACULADA SANTAMARIA VALENZUELA" userId="ce49ef87-c7e3-4d0f-9bdf-fe69029b02d5" providerId="ADAL" clId="{354A172A-7AC7-463B-A9AF-624B1842923E}" dt="2025-05-19T18:03:27.204" v="5301" actId="1076"/>
          <ac:grpSpMkLst>
            <pc:docMk/>
            <pc:sldMk cId="837321802" sldId="414"/>
            <ac:grpSpMk id="41" creationId="{D0F338A6-FD89-4AC3-C53D-C8F6AEABDCA4}"/>
          </ac:grpSpMkLst>
        </pc:grpChg>
        <pc:picChg chg="add mod topLvl">
          <ac:chgData name="MARIA INMACULADA SANTAMARIA VALENZUELA" userId="ce49ef87-c7e3-4d0f-9bdf-fe69029b02d5" providerId="ADAL" clId="{354A172A-7AC7-463B-A9AF-624B1842923E}" dt="2025-05-19T18:01:45.372" v="5218" actId="165"/>
          <ac:picMkLst>
            <pc:docMk/>
            <pc:sldMk cId="837321802" sldId="414"/>
            <ac:picMk id="26" creationId="{18E3E362-5886-2D81-4BFD-52E95A5716AB}"/>
          </ac:picMkLst>
        </pc:picChg>
        <pc:picChg chg="add mod topLvl">
          <ac:chgData name="MARIA INMACULADA SANTAMARIA VALENZUELA" userId="ce49ef87-c7e3-4d0f-9bdf-fe69029b02d5" providerId="ADAL" clId="{354A172A-7AC7-463B-A9AF-624B1842923E}" dt="2025-05-19T18:01:45.372" v="5218" actId="165"/>
          <ac:picMkLst>
            <pc:docMk/>
            <pc:sldMk cId="837321802" sldId="414"/>
            <ac:picMk id="33" creationId="{84588268-728B-4EDA-6CF9-8028DB66EDD4}"/>
          </ac:picMkLst>
        </pc:picChg>
        <pc:picChg chg="add mod">
          <ac:chgData name="MARIA INMACULADA SANTAMARIA VALENZUELA" userId="ce49ef87-c7e3-4d0f-9bdf-fe69029b02d5" providerId="ADAL" clId="{354A172A-7AC7-463B-A9AF-624B1842923E}" dt="2025-05-19T18:03:27.204" v="5301" actId="1076"/>
          <ac:picMkLst>
            <pc:docMk/>
            <pc:sldMk cId="837321802" sldId="414"/>
            <ac:picMk id="35" creationId="{BAD2F57F-C6E4-8363-ED54-0174CB2EF4C4}"/>
          </ac:picMkLst>
        </pc:picChg>
      </pc:sldChg>
      <pc:sldChg chg="addSp delSp modSp add mod modAnim modNotesTx">
        <pc:chgData name="MARIA INMACULADA SANTAMARIA VALENZUELA" userId="ce49ef87-c7e3-4d0f-9bdf-fe69029b02d5" providerId="ADAL" clId="{354A172A-7AC7-463B-A9AF-624B1842923E}" dt="2025-05-27T09:35:54.539" v="18183"/>
        <pc:sldMkLst>
          <pc:docMk/>
          <pc:sldMk cId="3171110557" sldId="415"/>
        </pc:sldMkLst>
        <pc:spChg chg="add mod">
          <ac:chgData name="MARIA INMACULADA SANTAMARIA VALENZUELA" userId="ce49ef87-c7e3-4d0f-9bdf-fe69029b02d5" providerId="ADAL" clId="{354A172A-7AC7-463B-A9AF-624B1842923E}" dt="2025-05-26T22:08:45.682" v="17622" actId="1036"/>
          <ac:spMkLst>
            <pc:docMk/>
            <pc:sldMk cId="3171110557" sldId="415"/>
            <ac:spMk id="2" creationId="{05E736E3-52CE-14F6-FD64-81C42DD01D40}"/>
          </ac:spMkLst>
        </pc:spChg>
        <pc:spChg chg="add mod">
          <ac:chgData name="MARIA INMACULADA SANTAMARIA VALENZUELA" userId="ce49ef87-c7e3-4d0f-9bdf-fe69029b02d5" providerId="ADAL" clId="{354A172A-7AC7-463B-A9AF-624B1842923E}" dt="2025-05-26T22:08:45.682" v="17622" actId="1036"/>
          <ac:spMkLst>
            <pc:docMk/>
            <pc:sldMk cId="3171110557" sldId="415"/>
            <ac:spMk id="3" creationId="{A9EA555F-6119-F88E-68DB-3EA62647D45B}"/>
          </ac:spMkLst>
        </pc:spChg>
        <pc:spChg chg="mod">
          <ac:chgData name="MARIA INMACULADA SANTAMARIA VALENZUELA" userId="ce49ef87-c7e3-4d0f-9bdf-fe69029b02d5" providerId="ADAL" clId="{354A172A-7AC7-463B-A9AF-624B1842923E}" dt="2025-05-27T09:34:06.707" v="18176" actId="1076"/>
          <ac:spMkLst>
            <pc:docMk/>
            <pc:sldMk cId="3171110557" sldId="415"/>
            <ac:spMk id="4" creationId="{24039C7A-0E22-9DC9-B5BA-E4BE991937BF}"/>
          </ac:spMkLst>
        </pc:spChg>
        <pc:spChg chg="add del mod ord">
          <ac:chgData name="MARIA INMACULADA SANTAMARIA VALENZUELA" userId="ce49ef87-c7e3-4d0f-9bdf-fe69029b02d5" providerId="ADAL" clId="{354A172A-7AC7-463B-A9AF-624B1842923E}" dt="2025-05-26T17:55:10.264" v="16680" actId="478"/>
          <ac:spMkLst>
            <pc:docMk/>
            <pc:sldMk cId="3171110557" sldId="415"/>
            <ac:spMk id="5" creationId="{FEA12603-F994-9A7D-0B3E-F63BEEA6EED3}"/>
          </ac:spMkLst>
        </pc:spChg>
        <pc:spChg chg="add mod">
          <ac:chgData name="MARIA INMACULADA SANTAMARIA VALENZUELA" userId="ce49ef87-c7e3-4d0f-9bdf-fe69029b02d5" providerId="ADAL" clId="{354A172A-7AC7-463B-A9AF-624B1842923E}" dt="2025-05-26T22:08:45.682" v="17622" actId="1036"/>
          <ac:spMkLst>
            <pc:docMk/>
            <pc:sldMk cId="3171110557" sldId="415"/>
            <ac:spMk id="7" creationId="{BC588913-F1C7-A0A0-F9B9-8A5E0696ECB6}"/>
          </ac:spMkLst>
        </pc:spChg>
        <pc:spChg chg="add mod">
          <ac:chgData name="MARIA INMACULADA SANTAMARIA VALENZUELA" userId="ce49ef87-c7e3-4d0f-9bdf-fe69029b02d5" providerId="ADAL" clId="{354A172A-7AC7-463B-A9AF-624B1842923E}" dt="2025-05-26T22:09:13.866" v="17685" actId="1035"/>
          <ac:spMkLst>
            <pc:docMk/>
            <pc:sldMk cId="3171110557" sldId="415"/>
            <ac:spMk id="8" creationId="{23623EC8-2D76-5E85-8621-E6755BD90C86}"/>
          </ac:spMkLst>
        </pc:spChg>
        <pc:spChg chg="add mod">
          <ac:chgData name="MARIA INMACULADA SANTAMARIA VALENZUELA" userId="ce49ef87-c7e3-4d0f-9bdf-fe69029b02d5" providerId="ADAL" clId="{354A172A-7AC7-463B-A9AF-624B1842923E}" dt="2025-05-26T22:08:29.552" v="17550" actId="1035"/>
          <ac:spMkLst>
            <pc:docMk/>
            <pc:sldMk cId="3171110557" sldId="415"/>
            <ac:spMk id="11" creationId="{010A9119-F4C5-9BA6-500F-A8F5BE78EFCD}"/>
          </ac:spMkLst>
        </pc:spChg>
        <pc:spChg chg="mod">
          <ac:chgData name="MARIA INMACULADA SANTAMARIA VALENZUELA" userId="ce49ef87-c7e3-4d0f-9bdf-fe69029b02d5" providerId="ADAL" clId="{354A172A-7AC7-463B-A9AF-624B1842923E}" dt="2025-05-26T22:08:29.552" v="17550" actId="1035"/>
          <ac:spMkLst>
            <pc:docMk/>
            <pc:sldMk cId="3171110557" sldId="415"/>
            <ac:spMk id="12" creationId="{FA6D0AD8-23F9-1FE3-1EFD-B192804310E5}"/>
          </ac:spMkLst>
        </pc:spChg>
        <pc:spChg chg="add mod">
          <ac:chgData name="MARIA INMACULADA SANTAMARIA VALENZUELA" userId="ce49ef87-c7e3-4d0f-9bdf-fe69029b02d5" providerId="ADAL" clId="{354A172A-7AC7-463B-A9AF-624B1842923E}" dt="2025-05-26T22:08:29.552" v="17550" actId="1035"/>
          <ac:spMkLst>
            <pc:docMk/>
            <pc:sldMk cId="3171110557" sldId="415"/>
            <ac:spMk id="14" creationId="{D0AF9C7B-1409-5788-09C1-853736727F39}"/>
          </ac:spMkLst>
        </pc:spChg>
        <pc:spChg chg="add mod">
          <ac:chgData name="MARIA INMACULADA SANTAMARIA VALENZUELA" userId="ce49ef87-c7e3-4d0f-9bdf-fe69029b02d5" providerId="ADAL" clId="{354A172A-7AC7-463B-A9AF-624B1842923E}" dt="2025-05-19T18:21:28.153" v="5723" actId="113"/>
          <ac:spMkLst>
            <pc:docMk/>
            <pc:sldMk cId="3171110557" sldId="415"/>
            <ac:spMk id="15" creationId="{C92C1DEF-0F37-198E-0656-AA6B94F5D64E}"/>
          </ac:spMkLst>
        </pc:spChg>
        <pc:spChg chg="add mod">
          <ac:chgData name="MARIA INMACULADA SANTAMARIA VALENZUELA" userId="ce49ef87-c7e3-4d0f-9bdf-fe69029b02d5" providerId="ADAL" clId="{354A172A-7AC7-463B-A9AF-624B1842923E}" dt="2025-05-26T22:08:45.682" v="17622" actId="1036"/>
          <ac:spMkLst>
            <pc:docMk/>
            <pc:sldMk cId="3171110557" sldId="415"/>
            <ac:spMk id="18" creationId="{65851768-D015-C5EA-DAEF-994067130AE9}"/>
          </ac:spMkLst>
        </pc:spChg>
        <pc:spChg chg="mod">
          <ac:chgData name="MARIA INMACULADA SANTAMARIA VALENZUELA" userId="ce49ef87-c7e3-4d0f-9bdf-fe69029b02d5" providerId="ADAL" clId="{354A172A-7AC7-463B-A9AF-624B1842923E}" dt="2025-05-26T22:09:13.866" v="17685" actId="1035"/>
          <ac:spMkLst>
            <pc:docMk/>
            <pc:sldMk cId="3171110557" sldId="415"/>
            <ac:spMk id="19" creationId="{335BCD6D-D2FB-A9D4-E2B6-9A39CE3430EA}"/>
          </ac:spMkLst>
        </pc:spChg>
        <pc:spChg chg="add mod">
          <ac:chgData name="MARIA INMACULADA SANTAMARIA VALENZUELA" userId="ce49ef87-c7e3-4d0f-9bdf-fe69029b02d5" providerId="ADAL" clId="{354A172A-7AC7-463B-A9AF-624B1842923E}" dt="2025-05-26T22:08:45.682" v="17622" actId="1036"/>
          <ac:spMkLst>
            <pc:docMk/>
            <pc:sldMk cId="3171110557" sldId="415"/>
            <ac:spMk id="22" creationId="{73464D14-65B0-1D35-E537-EEB263873A35}"/>
          </ac:spMkLst>
        </pc:spChg>
        <pc:spChg chg="mod">
          <ac:chgData name="MARIA INMACULADA SANTAMARIA VALENZUELA" userId="ce49ef87-c7e3-4d0f-9bdf-fe69029b02d5" providerId="ADAL" clId="{354A172A-7AC7-463B-A9AF-624B1842923E}" dt="2025-05-26T17:55:02.522" v="16679" actId="1035"/>
          <ac:spMkLst>
            <pc:docMk/>
            <pc:sldMk cId="3171110557" sldId="415"/>
            <ac:spMk id="24" creationId="{4041599C-F630-702E-185A-EBA4CD5F0324}"/>
          </ac:spMkLst>
        </pc:spChg>
        <pc:spChg chg="add mod">
          <ac:chgData name="MARIA INMACULADA SANTAMARIA VALENZUELA" userId="ce49ef87-c7e3-4d0f-9bdf-fe69029b02d5" providerId="ADAL" clId="{354A172A-7AC7-463B-A9AF-624B1842923E}" dt="2025-05-26T22:08:45.682" v="17622" actId="1036"/>
          <ac:spMkLst>
            <pc:docMk/>
            <pc:sldMk cId="3171110557" sldId="415"/>
            <ac:spMk id="25" creationId="{4B033354-E9E6-D94F-6B57-02C7B1A341C9}"/>
          </ac:spMkLst>
        </pc:spChg>
        <pc:spChg chg="add mod ord">
          <ac:chgData name="MARIA INMACULADA SANTAMARIA VALENZUELA" userId="ce49ef87-c7e3-4d0f-9bdf-fe69029b02d5" providerId="ADAL" clId="{354A172A-7AC7-463B-A9AF-624B1842923E}" dt="2025-05-26T22:09:57.210" v="17689" actId="167"/>
          <ac:spMkLst>
            <pc:docMk/>
            <pc:sldMk cId="3171110557" sldId="415"/>
            <ac:spMk id="28" creationId="{BDE382FC-32E6-8AFC-2073-308F8318BBF8}"/>
          </ac:spMkLst>
        </pc:spChg>
        <pc:spChg chg="add mod">
          <ac:chgData name="MARIA INMACULADA SANTAMARIA VALENZUELA" userId="ce49ef87-c7e3-4d0f-9bdf-fe69029b02d5" providerId="ADAL" clId="{354A172A-7AC7-463B-A9AF-624B1842923E}" dt="2025-05-26T22:09:13.866" v="17685" actId="1035"/>
          <ac:spMkLst>
            <pc:docMk/>
            <pc:sldMk cId="3171110557" sldId="415"/>
            <ac:spMk id="36" creationId="{BBD42679-AAE4-C1C7-DEE0-8A3C554533DA}"/>
          </ac:spMkLst>
        </pc:spChg>
        <pc:spChg chg="add mod">
          <ac:chgData name="MARIA INMACULADA SANTAMARIA VALENZUELA" userId="ce49ef87-c7e3-4d0f-9bdf-fe69029b02d5" providerId="ADAL" clId="{354A172A-7AC7-463B-A9AF-624B1842923E}" dt="2025-05-26T22:09:13.866" v="17685" actId="1035"/>
          <ac:spMkLst>
            <pc:docMk/>
            <pc:sldMk cId="3171110557" sldId="415"/>
            <ac:spMk id="38" creationId="{A85DB82F-401A-D1EF-DABA-24C30317575D}"/>
          </ac:spMkLst>
        </pc:spChg>
        <pc:spChg chg="add del mod ord">
          <ac:chgData name="MARIA INMACULADA SANTAMARIA VALENZUELA" userId="ce49ef87-c7e3-4d0f-9bdf-fe69029b02d5" providerId="ADAL" clId="{354A172A-7AC7-463B-A9AF-624B1842923E}" dt="2025-05-26T22:08:17.555" v="17543" actId="478"/>
          <ac:spMkLst>
            <pc:docMk/>
            <pc:sldMk cId="3171110557" sldId="415"/>
            <ac:spMk id="42" creationId="{292EBD29-451A-640F-47EA-F0DFECAB0FF2}"/>
          </ac:spMkLst>
        </pc:spChg>
        <pc:spChg chg="add mod">
          <ac:chgData name="MARIA INMACULADA SANTAMARIA VALENZUELA" userId="ce49ef87-c7e3-4d0f-9bdf-fe69029b02d5" providerId="ADAL" clId="{354A172A-7AC7-463B-A9AF-624B1842923E}" dt="2025-05-19T18:10:44.328" v="5445" actId="20577"/>
          <ac:spMkLst>
            <pc:docMk/>
            <pc:sldMk cId="3171110557" sldId="415"/>
            <ac:spMk id="43" creationId="{E2F40E70-4F91-2475-B557-47FD86BEE6D7}"/>
          </ac:spMkLst>
        </pc:spChg>
        <pc:spChg chg="add mod">
          <ac:chgData name="MARIA INMACULADA SANTAMARIA VALENZUELA" userId="ce49ef87-c7e3-4d0f-9bdf-fe69029b02d5" providerId="ADAL" clId="{354A172A-7AC7-463B-A9AF-624B1842923E}" dt="2025-05-19T18:21:12.071" v="5722" actId="20577"/>
          <ac:spMkLst>
            <pc:docMk/>
            <pc:sldMk cId="3171110557" sldId="415"/>
            <ac:spMk id="44" creationId="{B5716874-6DDE-A111-BD7C-D3D6B18C7671}"/>
          </ac:spMkLst>
        </pc:spChg>
        <pc:spChg chg="add mod">
          <ac:chgData name="MARIA INMACULADA SANTAMARIA VALENZUELA" userId="ce49ef87-c7e3-4d0f-9bdf-fe69029b02d5" providerId="ADAL" clId="{354A172A-7AC7-463B-A9AF-624B1842923E}" dt="2025-05-26T16:56:37.763" v="16179" actId="1036"/>
          <ac:spMkLst>
            <pc:docMk/>
            <pc:sldMk cId="3171110557" sldId="415"/>
            <ac:spMk id="55" creationId="{88108888-0D4C-31A7-8232-3AD3FF8368BC}"/>
          </ac:spMkLst>
        </pc:spChg>
        <pc:spChg chg="add mod">
          <ac:chgData name="MARIA INMACULADA SANTAMARIA VALENZUELA" userId="ce49ef87-c7e3-4d0f-9bdf-fe69029b02d5" providerId="ADAL" clId="{354A172A-7AC7-463B-A9AF-624B1842923E}" dt="2025-05-26T16:55:56.902" v="16142" actId="1076"/>
          <ac:spMkLst>
            <pc:docMk/>
            <pc:sldMk cId="3171110557" sldId="415"/>
            <ac:spMk id="56" creationId="{3925C184-98BE-69AF-93EB-844C8488692E}"/>
          </ac:spMkLst>
        </pc:spChg>
        <pc:picChg chg="mod">
          <ac:chgData name="MARIA INMACULADA SANTAMARIA VALENZUELA" userId="ce49ef87-c7e3-4d0f-9bdf-fe69029b02d5" providerId="ADAL" clId="{354A172A-7AC7-463B-A9AF-624B1842923E}" dt="2025-05-26T22:07:35.830" v="17512" actId="1037"/>
          <ac:picMkLst>
            <pc:docMk/>
            <pc:sldMk cId="3171110557" sldId="415"/>
            <ac:picMk id="10" creationId="{BDC01B3F-5609-0890-0600-343B1641FB51}"/>
          </ac:picMkLst>
        </pc:picChg>
        <pc:picChg chg="mod">
          <ac:chgData name="MARIA INMACULADA SANTAMARIA VALENZUELA" userId="ce49ef87-c7e3-4d0f-9bdf-fe69029b02d5" providerId="ADAL" clId="{354A172A-7AC7-463B-A9AF-624B1842923E}" dt="2025-05-26T22:07:35.830" v="17512" actId="1037"/>
          <ac:picMkLst>
            <pc:docMk/>
            <pc:sldMk cId="3171110557" sldId="415"/>
            <ac:picMk id="13" creationId="{F767ECA7-ADAB-F1A5-3036-400C534BAA2D}"/>
          </ac:picMkLst>
        </pc:picChg>
        <pc:picChg chg="mod">
          <ac:chgData name="MARIA INMACULADA SANTAMARIA VALENZUELA" userId="ce49ef87-c7e3-4d0f-9bdf-fe69029b02d5" providerId="ADAL" clId="{354A172A-7AC7-463B-A9AF-624B1842923E}" dt="2025-05-26T22:09:19.952" v="17686" actId="1076"/>
          <ac:picMkLst>
            <pc:docMk/>
            <pc:sldMk cId="3171110557" sldId="415"/>
            <ac:picMk id="16" creationId="{195A274E-9671-BAD1-29B7-00B1C3C19544}"/>
          </ac:picMkLst>
        </pc:picChg>
        <pc:picChg chg="mod">
          <ac:chgData name="MARIA INMACULADA SANTAMARIA VALENZUELA" userId="ce49ef87-c7e3-4d0f-9bdf-fe69029b02d5" providerId="ADAL" clId="{354A172A-7AC7-463B-A9AF-624B1842923E}" dt="2025-05-26T22:07:35.830" v="17512" actId="1037"/>
          <ac:picMkLst>
            <pc:docMk/>
            <pc:sldMk cId="3171110557" sldId="415"/>
            <ac:picMk id="23" creationId="{B30C68D1-921E-94CF-ACC8-08EEBE0ECF8C}"/>
          </ac:picMkLst>
        </pc:picChg>
        <pc:picChg chg="mod">
          <ac:chgData name="MARIA INMACULADA SANTAMARIA VALENZUELA" userId="ce49ef87-c7e3-4d0f-9bdf-fe69029b02d5" providerId="ADAL" clId="{354A172A-7AC7-463B-A9AF-624B1842923E}" dt="2025-05-19T18:08:18.532" v="5377" actId="1076"/>
          <ac:picMkLst>
            <pc:docMk/>
            <pc:sldMk cId="3171110557" sldId="415"/>
            <ac:picMk id="27" creationId="{AFEB0014-788E-209E-FA24-ACD718FE2782}"/>
          </ac:picMkLst>
        </pc:picChg>
        <pc:picChg chg="add mod">
          <ac:chgData name="MARIA INMACULADA SANTAMARIA VALENZUELA" userId="ce49ef87-c7e3-4d0f-9bdf-fe69029b02d5" providerId="ADAL" clId="{354A172A-7AC7-463B-A9AF-624B1842923E}" dt="2025-05-26T22:09:13.866" v="17685" actId="1035"/>
          <ac:picMkLst>
            <pc:docMk/>
            <pc:sldMk cId="3171110557" sldId="415"/>
            <ac:picMk id="2050" creationId="{4E5DE01C-A20C-5EC5-DE5B-4C6464F1E400}"/>
          </ac:picMkLst>
        </pc:picChg>
        <pc:cxnChg chg="mod">
          <ac:chgData name="MARIA INMACULADA SANTAMARIA VALENZUELA" userId="ce49ef87-c7e3-4d0f-9bdf-fe69029b02d5" providerId="ADAL" clId="{354A172A-7AC7-463B-A9AF-624B1842923E}" dt="2025-05-26T22:08:15.182" v="17542" actId="14100"/>
          <ac:cxnSpMkLst>
            <pc:docMk/>
            <pc:sldMk cId="3171110557" sldId="415"/>
            <ac:cxnSpMk id="21" creationId="{4A46A4AE-6197-7257-E5D7-A276DDD1B9A3}"/>
          </ac:cxnSpMkLst>
        </pc:cxnChg>
      </pc:sldChg>
      <pc:sldChg chg="addSp delSp modSp add mod modTransition delAnim modAnim">
        <pc:chgData name="MARIA INMACULADA SANTAMARIA VALENZUELA" userId="ce49ef87-c7e3-4d0f-9bdf-fe69029b02d5" providerId="ADAL" clId="{354A172A-7AC7-463B-A9AF-624B1842923E}" dt="2025-05-26T21:18:57.657" v="16897"/>
        <pc:sldMkLst>
          <pc:docMk/>
          <pc:sldMk cId="154410312" sldId="416"/>
        </pc:sldMkLst>
        <pc:spChg chg="mod">
          <ac:chgData name="MARIA INMACULADA SANTAMARIA VALENZUELA" userId="ce49ef87-c7e3-4d0f-9bdf-fe69029b02d5" providerId="ADAL" clId="{354A172A-7AC7-463B-A9AF-624B1842923E}" dt="2025-05-22T15:32:50.197" v="12056" actId="1076"/>
          <ac:spMkLst>
            <pc:docMk/>
            <pc:sldMk cId="154410312" sldId="416"/>
            <ac:spMk id="2" creationId="{BA2EBA37-14EC-8BCA-A134-7CCB4EB493BD}"/>
          </ac:spMkLst>
        </pc:spChg>
        <pc:spChg chg="add mod">
          <ac:chgData name="MARIA INMACULADA SANTAMARIA VALENZUELA" userId="ce49ef87-c7e3-4d0f-9bdf-fe69029b02d5" providerId="ADAL" clId="{354A172A-7AC7-463B-A9AF-624B1842923E}" dt="2025-05-26T17:01:00.353" v="16185" actId="1036"/>
          <ac:spMkLst>
            <pc:docMk/>
            <pc:sldMk cId="154410312" sldId="416"/>
            <ac:spMk id="3" creationId="{218CA2D1-ED52-5048-E474-23C26D00E0BE}"/>
          </ac:spMkLst>
        </pc:spChg>
        <pc:spChg chg="mod">
          <ac:chgData name="MARIA INMACULADA SANTAMARIA VALENZUELA" userId="ce49ef87-c7e3-4d0f-9bdf-fe69029b02d5" providerId="ADAL" clId="{354A172A-7AC7-463B-A9AF-624B1842923E}" dt="2025-05-22T17:11:32.866" v="13342" actId="20577"/>
          <ac:spMkLst>
            <pc:docMk/>
            <pc:sldMk cId="154410312" sldId="416"/>
            <ac:spMk id="4" creationId="{D9FD1A26-D949-6769-6E6A-02DE5845F4CF}"/>
          </ac:spMkLst>
        </pc:spChg>
        <pc:spChg chg="add mod">
          <ac:chgData name="MARIA INMACULADA SANTAMARIA VALENZUELA" userId="ce49ef87-c7e3-4d0f-9bdf-fe69029b02d5" providerId="ADAL" clId="{354A172A-7AC7-463B-A9AF-624B1842923E}" dt="2025-05-26T17:01:00.353" v="16185" actId="1036"/>
          <ac:spMkLst>
            <pc:docMk/>
            <pc:sldMk cId="154410312" sldId="416"/>
            <ac:spMk id="5" creationId="{05127764-7BF5-291F-5210-8897A84FA390}"/>
          </ac:spMkLst>
        </pc:spChg>
        <pc:spChg chg="del mod">
          <ac:chgData name="MARIA INMACULADA SANTAMARIA VALENZUELA" userId="ce49ef87-c7e3-4d0f-9bdf-fe69029b02d5" providerId="ADAL" clId="{354A172A-7AC7-463B-A9AF-624B1842923E}" dt="2025-05-26T18:01:55.196" v="16806" actId="478"/>
          <ac:spMkLst>
            <pc:docMk/>
            <pc:sldMk cId="154410312" sldId="416"/>
            <ac:spMk id="6" creationId="{5DB7F543-B9C9-BE5B-5992-56C8BFAF1CF9}"/>
          </ac:spMkLst>
        </pc:spChg>
        <pc:spChg chg="add mod ord">
          <ac:chgData name="MARIA INMACULADA SANTAMARIA VALENZUELA" userId="ce49ef87-c7e3-4d0f-9bdf-fe69029b02d5" providerId="ADAL" clId="{354A172A-7AC7-463B-A9AF-624B1842923E}" dt="2025-05-26T18:02:56.142" v="16814" actId="167"/>
          <ac:spMkLst>
            <pc:docMk/>
            <pc:sldMk cId="154410312" sldId="416"/>
            <ac:spMk id="7" creationId="{2820432B-CB4B-17B7-6888-4E4AE1CC4317}"/>
          </ac:spMkLst>
        </pc:spChg>
        <pc:spChg chg="del mod">
          <ac:chgData name="MARIA INMACULADA SANTAMARIA VALENZUELA" userId="ce49ef87-c7e3-4d0f-9bdf-fe69029b02d5" providerId="ADAL" clId="{354A172A-7AC7-463B-A9AF-624B1842923E}" dt="2025-05-26T18:01:49.041" v="16805" actId="478"/>
          <ac:spMkLst>
            <pc:docMk/>
            <pc:sldMk cId="154410312" sldId="416"/>
            <ac:spMk id="9" creationId="{E05ABB4F-F8F1-6B0C-D774-A2244BE5E8D8}"/>
          </ac:spMkLst>
        </pc:spChg>
        <pc:spChg chg="add mod">
          <ac:chgData name="MARIA INMACULADA SANTAMARIA VALENZUELA" userId="ce49ef87-c7e3-4d0f-9bdf-fe69029b02d5" providerId="ADAL" clId="{354A172A-7AC7-463B-A9AF-624B1842923E}" dt="2025-05-26T18:04:24.302" v="16823" actId="1076"/>
          <ac:spMkLst>
            <pc:docMk/>
            <pc:sldMk cId="154410312" sldId="416"/>
            <ac:spMk id="26" creationId="{7CCA2B42-A75B-7C4B-811D-AB0C31DF7F44}"/>
          </ac:spMkLst>
        </pc:spChg>
        <pc:spChg chg="add mod">
          <ac:chgData name="MARIA INMACULADA SANTAMARIA VALENZUELA" userId="ce49ef87-c7e3-4d0f-9bdf-fe69029b02d5" providerId="ADAL" clId="{354A172A-7AC7-463B-A9AF-624B1842923E}" dt="2025-05-26T18:04:24.302" v="16823" actId="1076"/>
          <ac:spMkLst>
            <pc:docMk/>
            <pc:sldMk cId="154410312" sldId="416"/>
            <ac:spMk id="27" creationId="{5A6DACD4-9CAE-CA25-A241-6F3D73C9705C}"/>
          </ac:spMkLst>
        </pc:spChg>
        <pc:spChg chg="add mod">
          <ac:chgData name="MARIA INMACULADA SANTAMARIA VALENZUELA" userId="ce49ef87-c7e3-4d0f-9bdf-fe69029b02d5" providerId="ADAL" clId="{354A172A-7AC7-463B-A9AF-624B1842923E}" dt="2025-05-26T18:04:24.302" v="16823" actId="1076"/>
          <ac:spMkLst>
            <pc:docMk/>
            <pc:sldMk cId="154410312" sldId="416"/>
            <ac:spMk id="28" creationId="{047220A5-892F-2008-5412-938F5CEBE906}"/>
          </ac:spMkLst>
        </pc:spChg>
        <pc:spChg chg="add mod">
          <ac:chgData name="MARIA INMACULADA SANTAMARIA VALENZUELA" userId="ce49ef87-c7e3-4d0f-9bdf-fe69029b02d5" providerId="ADAL" clId="{354A172A-7AC7-463B-A9AF-624B1842923E}" dt="2025-05-26T18:04:24.302" v="16823" actId="1076"/>
          <ac:spMkLst>
            <pc:docMk/>
            <pc:sldMk cId="154410312" sldId="416"/>
            <ac:spMk id="29" creationId="{5A0E17B2-35C3-BF28-1091-6DAEE087FEDE}"/>
          </ac:spMkLst>
        </pc:spChg>
        <pc:spChg chg="add mod">
          <ac:chgData name="MARIA INMACULADA SANTAMARIA VALENZUELA" userId="ce49ef87-c7e3-4d0f-9bdf-fe69029b02d5" providerId="ADAL" clId="{354A172A-7AC7-463B-A9AF-624B1842923E}" dt="2025-05-26T18:04:24.302" v="16823" actId="1076"/>
          <ac:spMkLst>
            <pc:docMk/>
            <pc:sldMk cId="154410312" sldId="416"/>
            <ac:spMk id="30" creationId="{E79AF69A-1D82-30A8-697F-56A37D0E822C}"/>
          </ac:spMkLst>
        </pc:spChg>
        <pc:spChg chg="add del mod">
          <ac:chgData name="MARIA INMACULADA SANTAMARIA VALENZUELA" userId="ce49ef87-c7e3-4d0f-9bdf-fe69029b02d5" providerId="ADAL" clId="{354A172A-7AC7-463B-A9AF-624B1842923E}" dt="2025-05-26T18:01:43.110" v="16803" actId="478"/>
          <ac:spMkLst>
            <pc:docMk/>
            <pc:sldMk cId="154410312" sldId="416"/>
            <ac:spMk id="31" creationId="{12ADF80C-AD3B-9EDE-7EA8-2692C21606DF}"/>
          </ac:spMkLst>
        </pc:spChg>
        <pc:spChg chg="add mod">
          <ac:chgData name="MARIA INMACULADA SANTAMARIA VALENZUELA" userId="ce49ef87-c7e3-4d0f-9bdf-fe69029b02d5" providerId="ADAL" clId="{354A172A-7AC7-463B-A9AF-624B1842923E}" dt="2025-05-26T18:04:24.302" v="16823" actId="1076"/>
          <ac:spMkLst>
            <pc:docMk/>
            <pc:sldMk cId="154410312" sldId="416"/>
            <ac:spMk id="33" creationId="{46370FF8-F133-69A0-6C4F-FAC61BCD1591}"/>
          </ac:spMkLst>
        </pc:spChg>
        <pc:spChg chg="add mod">
          <ac:chgData name="MARIA INMACULADA SANTAMARIA VALENZUELA" userId="ce49ef87-c7e3-4d0f-9bdf-fe69029b02d5" providerId="ADAL" clId="{354A172A-7AC7-463B-A9AF-624B1842923E}" dt="2025-05-22T17:07:45.811" v="13214"/>
          <ac:spMkLst>
            <pc:docMk/>
            <pc:sldMk cId="154410312" sldId="416"/>
            <ac:spMk id="37" creationId="{C8186923-C0B2-2FFD-64CB-F51373FBF878}"/>
          </ac:spMkLst>
        </pc:spChg>
        <pc:spChg chg="add del mod ord">
          <ac:chgData name="MARIA INMACULADA SANTAMARIA VALENZUELA" userId="ce49ef87-c7e3-4d0f-9bdf-fe69029b02d5" providerId="ADAL" clId="{354A172A-7AC7-463B-A9AF-624B1842923E}" dt="2025-05-26T18:01:41.687" v="16802" actId="478"/>
          <ac:spMkLst>
            <pc:docMk/>
            <pc:sldMk cId="154410312" sldId="416"/>
            <ac:spMk id="42" creationId="{FF7C3827-8324-D85D-F089-158F433E0B2E}"/>
          </ac:spMkLst>
        </pc:spChg>
        <pc:grpChg chg="add mod">
          <ac:chgData name="MARIA INMACULADA SANTAMARIA VALENZUELA" userId="ce49ef87-c7e3-4d0f-9bdf-fe69029b02d5" providerId="ADAL" clId="{354A172A-7AC7-463B-A9AF-624B1842923E}" dt="2025-05-22T15:34:45.341" v="12117" actId="1076"/>
          <ac:grpSpMkLst>
            <pc:docMk/>
            <pc:sldMk cId="154410312" sldId="416"/>
            <ac:grpSpMk id="34" creationId="{5D1C08A8-244B-3E54-B1E9-6787FBD3582D}"/>
          </ac:grpSpMkLst>
        </pc:grpChg>
        <pc:picChg chg="add mod ord">
          <ac:chgData name="MARIA INMACULADA SANTAMARIA VALENZUELA" userId="ce49ef87-c7e3-4d0f-9bdf-fe69029b02d5" providerId="ADAL" clId="{354A172A-7AC7-463B-A9AF-624B1842923E}" dt="2025-05-26T18:03:16.529" v="16815" actId="1076"/>
          <ac:picMkLst>
            <pc:docMk/>
            <pc:sldMk cId="154410312" sldId="416"/>
            <ac:picMk id="11" creationId="{8459F5B5-FF03-CFE0-C6F0-ED4D27C00F04}"/>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13" creationId="{354DE5D4-B89A-1D78-42BB-4EE290D8171F}"/>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15" creationId="{6ADFD899-0BE3-3C21-97C1-B021A06F4AD4}"/>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17" creationId="{DE70A15E-DE0D-041D-1EC3-7D80A2AE6BF8}"/>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19" creationId="{760CC1F7-D45C-2069-6723-C2BA04682FFC}"/>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21" creationId="{2FB6ABB2-7C00-77EF-D280-5DC616D75945}"/>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23" creationId="{A11CCEF8-E0CF-9488-EC87-629BCF8308F3}"/>
          </ac:picMkLst>
        </pc:picChg>
        <pc:picChg chg="add mod ord">
          <ac:chgData name="MARIA INMACULADA SANTAMARIA VALENZUELA" userId="ce49ef87-c7e3-4d0f-9bdf-fe69029b02d5" providerId="ADAL" clId="{354A172A-7AC7-463B-A9AF-624B1842923E}" dt="2025-05-26T18:03:16.529" v="16815" actId="1076"/>
          <ac:picMkLst>
            <pc:docMk/>
            <pc:sldMk cId="154410312" sldId="416"/>
            <ac:picMk id="25" creationId="{824E8259-FC4F-BAE9-F741-F9BC76650A0F}"/>
          </ac:picMkLst>
        </pc:picChg>
        <pc:picChg chg="mod">
          <ac:chgData name="MARIA INMACULADA SANTAMARIA VALENZUELA" userId="ce49ef87-c7e3-4d0f-9bdf-fe69029b02d5" providerId="ADAL" clId="{354A172A-7AC7-463B-A9AF-624B1842923E}" dt="2025-05-22T15:32:17.529" v="12054"/>
          <ac:picMkLst>
            <pc:docMk/>
            <pc:sldMk cId="154410312" sldId="416"/>
            <ac:picMk id="35" creationId="{346553E8-E3A1-C687-7C30-488D0D003554}"/>
          </ac:picMkLst>
        </pc:picChg>
        <pc:picChg chg="mod">
          <ac:chgData name="MARIA INMACULADA SANTAMARIA VALENZUELA" userId="ce49ef87-c7e3-4d0f-9bdf-fe69029b02d5" providerId="ADAL" clId="{354A172A-7AC7-463B-A9AF-624B1842923E}" dt="2025-05-22T15:32:17.529" v="12054"/>
          <ac:picMkLst>
            <pc:docMk/>
            <pc:sldMk cId="154410312" sldId="416"/>
            <ac:picMk id="36" creationId="{31BD7F1B-6137-ED97-9FD2-EC27536ACF8C}"/>
          </ac:picMkLst>
        </pc:picChg>
      </pc:sldChg>
      <pc:sldChg chg="addSp delSp modSp add mod modTransition delAnim modAnim">
        <pc:chgData name="MARIA INMACULADA SANTAMARIA VALENZUELA" userId="ce49ef87-c7e3-4d0f-9bdf-fe69029b02d5" providerId="ADAL" clId="{354A172A-7AC7-463B-A9AF-624B1842923E}" dt="2025-05-26T22:29:21.382" v="17842"/>
        <pc:sldMkLst>
          <pc:docMk/>
          <pc:sldMk cId="2426721109" sldId="417"/>
        </pc:sldMkLst>
        <pc:spChg chg="mod">
          <ac:chgData name="MARIA INMACULADA SANTAMARIA VALENZUELA" userId="ce49ef87-c7e3-4d0f-9bdf-fe69029b02d5" providerId="ADAL" clId="{354A172A-7AC7-463B-A9AF-624B1842923E}" dt="2025-05-22T17:11:42.785" v="13356" actId="20577"/>
          <ac:spMkLst>
            <pc:docMk/>
            <pc:sldMk cId="2426721109" sldId="417"/>
            <ac:spMk id="4" creationId="{844B1166-DA18-A41A-9519-94EAE0D72AC2}"/>
          </ac:spMkLst>
        </pc:spChg>
        <pc:spChg chg="add mod">
          <ac:chgData name="MARIA INMACULADA SANTAMARIA VALENZUELA" userId="ce49ef87-c7e3-4d0f-9bdf-fe69029b02d5" providerId="ADAL" clId="{354A172A-7AC7-463B-A9AF-624B1842923E}" dt="2025-05-26T17:01:09.352" v="16186"/>
          <ac:spMkLst>
            <pc:docMk/>
            <pc:sldMk cId="2426721109" sldId="417"/>
            <ac:spMk id="6" creationId="{6D5FAEDA-B4AE-75C1-C426-117A4DD63240}"/>
          </ac:spMkLst>
        </pc:spChg>
        <pc:spChg chg="add mod">
          <ac:chgData name="MARIA INMACULADA SANTAMARIA VALENZUELA" userId="ce49ef87-c7e3-4d0f-9bdf-fe69029b02d5" providerId="ADAL" clId="{354A172A-7AC7-463B-A9AF-624B1842923E}" dt="2025-05-26T17:01:09.352" v="16186"/>
          <ac:spMkLst>
            <pc:docMk/>
            <pc:sldMk cId="2426721109" sldId="417"/>
            <ac:spMk id="7" creationId="{96AAFC5B-9053-D2A6-7847-400699AB7C71}"/>
          </ac:spMkLst>
        </pc:spChg>
        <pc:spChg chg="add mod ord">
          <ac:chgData name="MARIA INMACULADA SANTAMARIA VALENZUELA" userId="ce49ef87-c7e3-4d0f-9bdf-fe69029b02d5" providerId="ADAL" clId="{354A172A-7AC7-463B-A9AF-624B1842923E}" dt="2025-05-26T22:25:28.489" v="17820" actId="167"/>
          <ac:spMkLst>
            <pc:docMk/>
            <pc:sldMk cId="2426721109" sldId="417"/>
            <ac:spMk id="8" creationId="{3FC6E1BC-485B-BCDC-19E1-DD6F6123036B}"/>
          </ac:spMkLst>
        </pc:spChg>
        <pc:spChg chg="add mod ord">
          <ac:chgData name="MARIA INMACULADA SANTAMARIA VALENZUELA" userId="ce49ef87-c7e3-4d0f-9bdf-fe69029b02d5" providerId="ADAL" clId="{354A172A-7AC7-463B-A9AF-624B1842923E}" dt="2025-05-26T18:07:16.126" v="16857" actId="167"/>
          <ac:spMkLst>
            <pc:docMk/>
            <pc:sldMk cId="2426721109" sldId="417"/>
            <ac:spMk id="9" creationId="{EBF8684F-738B-A5ED-CF10-AB651705B2DE}"/>
          </ac:spMkLst>
        </pc:spChg>
        <pc:spChg chg="add del mod">
          <ac:chgData name="MARIA INMACULADA SANTAMARIA VALENZUELA" userId="ce49ef87-c7e3-4d0f-9bdf-fe69029b02d5" providerId="ADAL" clId="{354A172A-7AC7-463B-A9AF-624B1842923E}" dt="2025-05-26T22:23:12.620" v="17765" actId="478"/>
          <ac:spMkLst>
            <pc:docMk/>
            <pc:sldMk cId="2426721109" sldId="417"/>
            <ac:spMk id="10" creationId="{634EF895-7A02-FD0D-D6CA-6A8DF5F433F5}"/>
          </ac:spMkLst>
        </pc:spChg>
        <pc:spChg chg="add mod">
          <ac:chgData name="MARIA INMACULADA SANTAMARIA VALENZUELA" userId="ce49ef87-c7e3-4d0f-9bdf-fe69029b02d5" providerId="ADAL" clId="{354A172A-7AC7-463B-A9AF-624B1842923E}" dt="2025-05-26T22:26:04.553" v="17831" actId="1076"/>
          <ac:spMkLst>
            <pc:docMk/>
            <pc:sldMk cId="2426721109" sldId="417"/>
            <ac:spMk id="11" creationId="{BA6E06CB-3C41-E5F0-3464-26C626B8969D}"/>
          </ac:spMkLst>
        </pc:spChg>
        <pc:spChg chg="add mod ord">
          <ac:chgData name="MARIA INMACULADA SANTAMARIA VALENZUELA" userId="ce49ef87-c7e3-4d0f-9bdf-fe69029b02d5" providerId="ADAL" clId="{354A172A-7AC7-463B-A9AF-624B1842923E}" dt="2025-05-26T22:24:11.369" v="17799" actId="167"/>
          <ac:spMkLst>
            <pc:docMk/>
            <pc:sldMk cId="2426721109" sldId="417"/>
            <ac:spMk id="24" creationId="{3B0ABD23-278E-C134-B46D-447AAA6F6237}"/>
          </ac:spMkLst>
        </pc:spChg>
        <pc:spChg chg="add mod ord">
          <ac:chgData name="MARIA INMACULADA SANTAMARIA VALENZUELA" userId="ce49ef87-c7e3-4d0f-9bdf-fe69029b02d5" providerId="ADAL" clId="{354A172A-7AC7-463B-A9AF-624B1842923E}" dt="2025-05-26T22:24:37.367" v="17816" actId="1076"/>
          <ac:spMkLst>
            <pc:docMk/>
            <pc:sldMk cId="2426721109" sldId="417"/>
            <ac:spMk id="30" creationId="{DD5783AB-563A-243F-85D2-A5FA0767CF91}"/>
          </ac:spMkLst>
        </pc:spChg>
        <pc:spChg chg="add mod ord">
          <ac:chgData name="MARIA INMACULADA SANTAMARIA VALENZUELA" userId="ce49ef87-c7e3-4d0f-9bdf-fe69029b02d5" providerId="ADAL" clId="{354A172A-7AC7-463B-A9AF-624B1842923E}" dt="2025-05-26T18:07:55.949" v="16860" actId="1076"/>
          <ac:spMkLst>
            <pc:docMk/>
            <pc:sldMk cId="2426721109" sldId="417"/>
            <ac:spMk id="35" creationId="{5D784421-20CE-C15C-10DA-A6ED2A48F1AF}"/>
          </ac:spMkLst>
        </pc:spChg>
        <pc:spChg chg="add mod ord">
          <ac:chgData name="MARIA INMACULADA SANTAMARIA VALENZUELA" userId="ce49ef87-c7e3-4d0f-9bdf-fe69029b02d5" providerId="ADAL" clId="{354A172A-7AC7-463B-A9AF-624B1842923E}" dt="2025-05-26T22:23:51.077" v="17768" actId="167"/>
          <ac:spMkLst>
            <pc:docMk/>
            <pc:sldMk cId="2426721109" sldId="417"/>
            <ac:spMk id="38" creationId="{CA51B052-01EB-9BB5-5757-EC016B5386C6}"/>
          </ac:spMkLst>
        </pc:spChg>
        <pc:spChg chg="add mod ord">
          <ac:chgData name="MARIA INMACULADA SANTAMARIA VALENZUELA" userId="ce49ef87-c7e3-4d0f-9bdf-fe69029b02d5" providerId="ADAL" clId="{354A172A-7AC7-463B-A9AF-624B1842923E}" dt="2025-05-26T22:24:32.359" v="17814" actId="167"/>
          <ac:spMkLst>
            <pc:docMk/>
            <pc:sldMk cId="2426721109" sldId="417"/>
            <ac:spMk id="41" creationId="{004F247F-149A-B281-C023-B8C3352B47F4}"/>
          </ac:spMkLst>
        </pc:spChg>
        <pc:spChg chg="del mod ord">
          <ac:chgData name="MARIA INMACULADA SANTAMARIA VALENZUELA" userId="ce49ef87-c7e3-4d0f-9bdf-fe69029b02d5" providerId="ADAL" clId="{354A172A-7AC7-463B-A9AF-624B1842923E}" dt="2025-05-26T18:06:55.933" v="16853" actId="478"/>
          <ac:spMkLst>
            <pc:docMk/>
            <pc:sldMk cId="2426721109" sldId="417"/>
            <ac:spMk id="42" creationId="{781DA5CE-CA1E-5F40-17D5-EB108C312800}"/>
          </ac:spMkLst>
        </pc:spChg>
        <pc:spChg chg="add mod ord">
          <ac:chgData name="MARIA INMACULADA SANTAMARIA VALENZUELA" userId="ce49ef87-c7e3-4d0f-9bdf-fe69029b02d5" providerId="ADAL" clId="{354A172A-7AC7-463B-A9AF-624B1842923E}" dt="2025-05-26T22:24:23.017" v="17809" actId="167"/>
          <ac:spMkLst>
            <pc:docMk/>
            <pc:sldMk cId="2426721109" sldId="417"/>
            <ac:spMk id="46" creationId="{0C5DA2D3-5A57-0C60-27DA-1ACB2DD48A83}"/>
          </ac:spMkLst>
        </pc:spChg>
        <pc:grpChg chg="add mod">
          <ac:chgData name="MARIA INMACULADA SANTAMARIA VALENZUELA" userId="ce49ef87-c7e3-4d0f-9bdf-fe69029b02d5" providerId="ADAL" clId="{354A172A-7AC7-463B-A9AF-624B1842923E}" dt="2025-05-25T20:44:01.964" v="15900"/>
          <ac:grpSpMkLst>
            <pc:docMk/>
            <pc:sldMk cId="2426721109" sldId="417"/>
            <ac:grpSpMk id="2" creationId="{E5DF7E57-7EFD-D70F-04F7-008D4DF49542}"/>
          </ac:grpSpMkLst>
        </pc:grpChg>
        <pc:picChg chg="mod">
          <ac:chgData name="MARIA INMACULADA SANTAMARIA VALENZUELA" userId="ce49ef87-c7e3-4d0f-9bdf-fe69029b02d5" providerId="ADAL" clId="{354A172A-7AC7-463B-A9AF-624B1842923E}" dt="2025-05-25T20:44:01.964" v="15900"/>
          <ac:picMkLst>
            <pc:docMk/>
            <pc:sldMk cId="2426721109" sldId="417"/>
            <ac:picMk id="3" creationId="{71C3E577-3FA3-5CB2-FCFA-31B28BB75B60}"/>
          </ac:picMkLst>
        </pc:picChg>
        <pc:picChg chg="mod">
          <ac:chgData name="MARIA INMACULADA SANTAMARIA VALENZUELA" userId="ce49ef87-c7e3-4d0f-9bdf-fe69029b02d5" providerId="ADAL" clId="{354A172A-7AC7-463B-A9AF-624B1842923E}" dt="2025-05-25T20:44:01.964" v="15900"/>
          <ac:picMkLst>
            <pc:docMk/>
            <pc:sldMk cId="2426721109" sldId="417"/>
            <ac:picMk id="5" creationId="{651CDC87-EAB7-64FA-FF88-40352EF55C7D}"/>
          </ac:picMkLst>
        </pc:picChg>
        <pc:picChg chg="add mod ord">
          <ac:chgData name="MARIA INMACULADA SANTAMARIA VALENZUELA" userId="ce49ef87-c7e3-4d0f-9bdf-fe69029b02d5" providerId="ADAL" clId="{354A172A-7AC7-463B-A9AF-624B1842923E}" dt="2025-05-26T18:06:46.780" v="16850" actId="1076"/>
          <ac:picMkLst>
            <pc:docMk/>
            <pc:sldMk cId="2426721109" sldId="417"/>
            <ac:picMk id="17" creationId="{0B551CCE-1A7A-A436-CDD6-824EF81A7D86}"/>
          </ac:picMkLst>
        </pc:picChg>
        <pc:picChg chg="add mod ord">
          <ac:chgData name="MARIA INMACULADA SANTAMARIA VALENZUELA" userId="ce49ef87-c7e3-4d0f-9bdf-fe69029b02d5" providerId="ADAL" clId="{354A172A-7AC7-463B-A9AF-624B1842923E}" dt="2025-05-26T18:06:35.824" v="16847" actId="1076"/>
          <ac:picMkLst>
            <pc:docMk/>
            <pc:sldMk cId="2426721109" sldId="417"/>
            <ac:picMk id="20" creationId="{3A4C10DB-E5E1-8F59-4108-851462A6E07D}"/>
          </ac:picMkLst>
        </pc:picChg>
        <pc:picChg chg="add mod ord">
          <ac:chgData name="MARIA INMACULADA SANTAMARIA VALENZUELA" userId="ce49ef87-c7e3-4d0f-9bdf-fe69029b02d5" providerId="ADAL" clId="{354A172A-7AC7-463B-A9AF-624B1842923E}" dt="2025-05-26T18:06:53.152" v="16852" actId="1076"/>
          <ac:picMkLst>
            <pc:docMk/>
            <pc:sldMk cId="2426721109" sldId="417"/>
            <ac:picMk id="23" creationId="{7287586C-9C80-5689-54B8-03FE6FC213BF}"/>
          </ac:picMkLst>
        </pc:picChg>
        <pc:picChg chg="add mod ord">
          <ac:chgData name="MARIA INMACULADA SANTAMARIA VALENZUELA" userId="ce49ef87-c7e3-4d0f-9bdf-fe69029b02d5" providerId="ADAL" clId="{354A172A-7AC7-463B-A9AF-624B1842923E}" dt="2025-05-26T18:06:17.933" v="16843" actId="1076"/>
          <ac:picMkLst>
            <pc:docMk/>
            <pc:sldMk cId="2426721109" sldId="417"/>
            <ac:picMk id="26" creationId="{B37152C6-0C0C-E8BF-4908-DD203BC37F4D}"/>
          </ac:picMkLst>
        </pc:picChg>
        <pc:picChg chg="add mod ord">
          <ac:chgData name="MARIA INMACULADA SANTAMARIA VALENZUELA" userId="ce49ef87-c7e3-4d0f-9bdf-fe69029b02d5" providerId="ADAL" clId="{354A172A-7AC7-463B-A9AF-624B1842923E}" dt="2025-05-26T18:06:06.927" v="16840" actId="1076"/>
          <ac:picMkLst>
            <pc:docMk/>
            <pc:sldMk cId="2426721109" sldId="417"/>
            <ac:picMk id="29" creationId="{D6ABA513-E695-35E1-4899-7B4438119394}"/>
          </ac:picMkLst>
        </pc:picChg>
        <pc:picChg chg="add mod ord">
          <ac:chgData name="MARIA INMACULADA SANTAMARIA VALENZUELA" userId="ce49ef87-c7e3-4d0f-9bdf-fe69029b02d5" providerId="ADAL" clId="{354A172A-7AC7-463B-A9AF-624B1842923E}" dt="2025-05-26T18:05:49.882" v="16837" actId="1076"/>
          <ac:picMkLst>
            <pc:docMk/>
            <pc:sldMk cId="2426721109" sldId="417"/>
            <ac:picMk id="33" creationId="{9F1EE794-F8CA-83ED-17DD-33E8EBCE9D7E}"/>
          </ac:picMkLst>
        </pc:picChg>
        <pc:picChg chg="add mod ord">
          <ac:chgData name="MARIA INMACULADA SANTAMARIA VALENZUELA" userId="ce49ef87-c7e3-4d0f-9bdf-fe69029b02d5" providerId="ADAL" clId="{354A172A-7AC7-463B-A9AF-624B1842923E}" dt="2025-05-26T18:05:18.918" v="16829" actId="1076"/>
          <ac:picMkLst>
            <pc:docMk/>
            <pc:sldMk cId="2426721109" sldId="417"/>
            <ac:picMk id="37" creationId="{8C99E5B2-E2D3-26D3-0D12-1A7C7B720CE7}"/>
          </ac:picMkLst>
        </pc:picChg>
        <pc:picChg chg="add mod ord">
          <ac:chgData name="MARIA INMACULADA SANTAMARIA VALENZUELA" userId="ce49ef87-c7e3-4d0f-9bdf-fe69029b02d5" providerId="ADAL" clId="{354A172A-7AC7-463B-A9AF-624B1842923E}" dt="2025-05-26T18:07:03.719" v="16855" actId="1076"/>
          <ac:picMkLst>
            <pc:docMk/>
            <pc:sldMk cId="2426721109" sldId="417"/>
            <ac:picMk id="40" creationId="{C20F0271-BA82-AE5A-8E30-DB311FC2F9A2}"/>
          </ac:picMkLst>
        </pc:picChg>
      </pc:sldChg>
      <pc:sldChg chg="addSp delSp modSp add mod ord modAnim modNotesTx">
        <pc:chgData name="MARIA INMACULADA SANTAMARIA VALENZUELA" userId="ce49ef87-c7e3-4d0f-9bdf-fe69029b02d5" providerId="ADAL" clId="{354A172A-7AC7-463B-A9AF-624B1842923E}" dt="2025-05-26T15:27:39.585" v="16090" actId="20577"/>
        <pc:sldMkLst>
          <pc:docMk/>
          <pc:sldMk cId="2890213820" sldId="418"/>
        </pc:sldMkLst>
        <pc:spChg chg="add mod">
          <ac:chgData name="MARIA INMACULADA SANTAMARIA VALENZUELA" userId="ce49ef87-c7e3-4d0f-9bdf-fe69029b02d5" providerId="ADAL" clId="{354A172A-7AC7-463B-A9AF-624B1842923E}" dt="2025-05-26T15:27:39.585" v="16090" actId="20577"/>
          <ac:spMkLst>
            <pc:docMk/>
            <pc:sldMk cId="2890213820" sldId="418"/>
            <ac:spMk id="3" creationId="{B8F2B2AD-7F93-62F1-B252-10766B3B6D70}"/>
          </ac:spMkLst>
        </pc:spChg>
        <pc:spChg chg="add del mod">
          <ac:chgData name="MARIA INMACULADA SANTAMARIA VALENZUELA" userId="ce49ef87-c7e3-4d0f-9bdf-fe69029b02d5" providerId="ADAL" clId="{354A172A-7AC7-463B-A9AF-624B1842923E}" dt="2025-05-22T08:39:59.557" v="11678" actId="1076"/>
          <ac:spMkLst>
            <pc:docMk/>
            <pc:sldMk cId="2890213820" sldId="418"/>
            <ac:spMk id="4" creationId="{11F7875E-D24D-7EA3-914A-E10DF30AFD09}"/>
          </ac:spMkLst>
        </pc:spChg>
      </pc:sldChg>
      <pc:sldChg chg="addSp delSp modSp add mod ord modAnim">
        <pc:chgData name="MARIA INMACULADA SANTAMARIA VALENZUELA" userId="ce49ef87-c7e3-4d0f-9bdf-fe69029b02d5" providerId="ADAL" clId="{354A172A-7AC7-463B-A9AF-624B1842923E}" dt="2025-05-27T09:54:37.071" v="18318" actId="20577"/>
        <pc:sldMkLst>
          <pc:docMk/>
          <pc:sldMk cId="1925265462" sldId="419"/>
        </pc:sldMkLst>
        <pc:spChg chg="add mod ord">
          <ac:chgData name="MARIA INMACULADA SANTAMARIA VALENZUELA" userId="ce49ef87-c7e3-4d0f-9bdf-fe69029b02d5" providerId="ADAL" clId="{354A172A-7AC7-463B-A9AF-624B1842923E}" dt="2025-05-26T22:12:02.575" v="17703" actId="167"/>
          <ac:spMkLst>
            <pc:docMk/>
            <pc:sldMk cId="1925265462" sldId="419"/>
            <ac:spMk id="2" creationId="{264ED870-E6C5-8F98-0B11-7443F06D120E}"/>
          </ac:spMkLst>
        </pc:spChg>
        <pc:spChg chg="mod">
          <ac:chgData name="MARIA INMACULADA SANTAMARIA VALENZUELA" userId="ce49ef87-c7e3-4d0f-9bdf-fe69029b02d5" providerId="ADAL" clId="{354A172A-7AC7-463B-A9AF-624B1842923E}" dt="2025-05-26T22:13:13.410" v="17717" actId="11530"/>
          <ac:spMkLst>
            <pc:docMk/>
            <pc:sldMk cId="1925265462" sldId="419"/>
            <ac:spMk id="3" creationId="{B1F511DF-54B7-FC03-0FE3-10587655E655}"/>
          </ac:spMkLst>
        </pc:spChg>
        <pc:spChg chg="mod">
          <ac:chgData name="MARIA INMACULADA SANTAMARIA VALENZUELA" userId="ce49ef87-c7e3-4d0f-9bdf-fe69029b02d5" providerId="ADAL" clId="{354A172A-7AC7-463B-A9AF-624B1842923E}" dt="2025-05-26T15:23:35.588" v="16051" actId="20577"/>
          <ac:spMkLst>
            <pc:docMk/>
            <pc:sldMk cId="1925265462" sldId="419"/>
            <ac:spMk id="4" creationId="{B62A3648-F462-4084-E810-E96E35016F0C}"/>
          </ac:spMkLst>
        </pc:spChg>
        <pc:spChg chg="add mod">
          <ac:chgData name="MARIA INMACULADA SANTAMARIA VALENZUELA" userId="ce49ef87-c7e3-4d0f-9bdf-fe69029b02d5" providerId="ADAL" clId="{354A172A-7AC7-463B-A9AF-624B1842923E}" dt="2025-05-27T09:54:37.071" v="18318" actId="20577"/>
          <ac:spMkLst>
            <pc:docMk/>
            <pc:sldMk cId="1925265462" sldId="419"/>
            <ac:spMk id="5" creationId="{FA3D8950-C6F5-818F-0FF2-D7A3B26BB9E6}"/>
          </ac:spMkLst>
        </pc:spChg>
        <pc:spChg chg="add mod">
          <ac:chgData name="MARIA INMACULADA SANTAMARIA VALENZUELA" userId="ce49ef87-c7e3-4d0f-9bdf-fe69029b02d5" providerId="ADAL" clId="{354A172A-7AC7-463B-A9AF-624B1842923E}" dt="2025-05-27T09:30:27.858" v="18164" actId="1076"/>
          <ac:spMkLst>
            <pc:docMk/>
            <pc:sldMk cId="1925265462" sldId="419"/>
            <ac:spMk id="9" creationId="{016DDC62-4549-6EE2-DFC2-A108C5EB7A57}"/>
          </ac:spMkLst>
        </pc:spChg>
        <pc:spChg chg="del mod ord">
          <ac:chgData name="MARIA INMACULADA SANTAMARIA VALENZUELA" userId="ce49ef87-c7e3-4d0f-9bdf-fe69029b02d5" providerId="ADAL" clId="{354A172A-7AC7-463B-A9AF-624B1842923E}" dt="2025-05-26T22:11:59.967" v="17701" actId="478"/>
          <ac:spMkLst>
            <pc:docMk/>
            <pc:sldMk cId="1925265462" sldId="419"/>
            <ac:spMk id="30" creationId="{007C9F61-5FB5-C09E-4670-C9F3B975F9C3}"/>
          </ac:spMkLst>
        </pc:spChg>
        <pc:graphicFrameChg chg="add mod">
          <ac:chgData name="MARIA INMACULADA SANTAMARIA VALENZUELA" userId="ce49ef87-c7e3-4d0f-9bdf-fe69029b02d5" providerId="ADAL" clId="{354A172A-7AC7-463B-A9AF-624B1842923E}" dt="2025-05-21T15:18:03.631" v="10354"/>
          <ac:graphicFrameMkLst>
            <pc:docMk/>
            <pc:sldMk cId="1925265462" sldId="419"/>
            <ac:graphicFrameMk id="7" creationId="{585B474C-E401-1663-DB2B-073F2C8E3518}"/>
          </ac:graphicFrameMkLst>
        </pc:graphicFrameChg>
        <pc:picChg chg="add mod">
          <ac:chgData name="MARIA INMACULADA SANTAMARIA VALENZUELA" userId="ce49ef87-c7e3-4d0f-9bdf-fe69029b02d5" providerId="ADAL" clId="{354A172A-7AC7-463B-A9AF-624B1842923E}" dt="2025-05-26T15:23:25.593" v="16048" actId="1076"/>
          <ac:picMkLst>
            <pc:docMk/>
            <pc:sldMk cId="1925265462" sldId="419"/>
            <ac:picMk id="8" creationId="{5D410215-8126-8934-9C10-6A1A18E01440}"/>
          </ac:picMkLst>
        </pc:picChg>
        <pc:picChg chg="add mod">
          <ac:chgData name="MARIA INMACULADA SANTAMARIA VALENZUELA" userId="ce49ef87-c7e3-4d0f-9bdf-fe69029b02d5" providerId="ADAL" clId="{354A172A-7AC7-463B-A9AF-624B1842923E}" dt="2025-05-26T15:22:23.582" v="16042"/>
          <ac:picMkLst>
            <pc:docMk/>
            <pc:sldMk cId="1925265462" sldId="419"/>
            <ac:picMk id="10" creationId="{B690A442-C461-2ED0-C7DC-D153B5280FE8}"/>
          </ac:picMkLst>
        </pc:picChg>
      </pc:sldChg>
      <pc:sldChg chg="delSp add del mod">
        <pc:chgData name="MARIA INMACULADA SANTAMARIA VALENZUELA" userId="ce49ef87-c7e3-4d0f-9bdf-fe69029b02d5" providerId="ADAL" clId="{354A172A-7AC7-463B-A9AF-624B1842923E}" dt="2025-05-20T06:12:39.469" v="5892" actId="47"/>
        <pc:sldMkLst>
          <pc:docMk/>
          <pc:sldMk cId="4106262433" sldId="419"/>
        </pc:sldMkLst>
      </pc:sldChg>
      <pc:sldChg chg="addSp delSp modSp add del mod setBg modAnim">
        <pc:chgData name="MARIA INMACULADA SANTAMARIA VALENZUELA" userId="ce49ef87-c7e3-4d0f-9bdf-fe69029b02d5" providerId="ADAL" clId="{354A172A-7AC7-463B-A9AF-624B1842923E}" dt="2025-05-26T15:24:54.874" v="16073" actId="47"/>
        <pc:sldMkLst>
          <pc:docMk/>
          <pc:sldMk cId="3351902050" sldId="420"/>
        </pc:sldMkLst>
        <pc:spChg chg="mod">
          <ac:chgData name="MARIA INMACULADA SANTAMARIA VALENZUELA" userId="ce49ef87-c7e3-4d0f-9bdf-fe69029b02d5" providerId="ADAL" clId="{354A172A-7AC7-463B-A9AF-624B1842923E}" dt="2025-05-26T14:30:46.305" v="15994" actId="20577"/>
          <ac:spMkLst>
            <pc:docMk/>
            <pc:sldMk cId="3351902050" sldId="420"/>
            <ac:spMk id="3" creationId="{76DA1A21-167F-B1F7-279E-441ABD6D53EB}"/>
          </ac:spMkLst>
        </pc:spChg>
      </pc:sldChg>
      <pc:sldChg chg="addSp delSp modSp add del mod modAnim">
        <pc:chgData name="MARIA INMACULADA SANTAMARIA VALENZUELA" userId="ce49ef87-c7e3-4d0f-9bdf-fe69029b02d5" providerId="ADAL" clId="{354A172A-7AC7-463B-A9AF-624B1842923E}" dt="2025-05-26T15:24:55.822" v="16074" actId="47"/>
        <pc:sldMkLst>
          <pc:docMk/>
          <pc:sldMk cId="3786855083" sldId="421"/>
        </pc:sldMkLst>
        <pc:spChg chg="mod">
          <ac:chgData name="MARIA INMACULADA SANTAMARIA VALENZUELA" userId="ce49ef87-c7e3-4d0f-9bdf-fe69029b02d5" providerId="ADAL" clId="{354A172A-7AC7-463B-A9AF-624B1842923E}" dt="2025-05-26T14:33:38.843" v="15995" actId="20577"/>
          <ac:spMkLst>
            <pc:docMk/>
            <pc:sldMk cId="3786855083" sldId="421"/>
            <ac:spMk id="3" creationId="{C85E81EA-B3BA-97F0-FC6A-C559148E8932}"/>
          </ac:spMkLst>
        </pc:spChg>
      </pc:sldChg>
      <pc:sldChg chg="addSp delSp modSp add mod ord">
        <pc:chgData name="MARIA INMACULADA SANTAMARIA VALENZUELA" userId="ce49ef87-c7e3-4d0f-9bdf-fe69029b02d5" providerId="ADAL" clId="{354A172A-7AC7-463B-A9AF-624B1842923E}" dt="2025-05-27T09:37:18.120" v="18194" actId="1076"/>
        <pc:sldMkLst>
          <pc:docMk/>
          <pc:sldMk cId="2864396636" sldId="422"/>
        </pc:sldMkLst>
        <pc:spChg chg="mod">
          <ac:chgData name="MARIA INMACULADA SANTAMARIA VALENZUELA" userId="ce49ef87-c7e3-4d0f-9bdf-fe69029b02d5" providerId="ADAL" clId="{354A172A-7AC7-463B-A9AF-624B1842923E}" dt="2025-05-22T07:30:37.170" v="11243" actId="113"/>
          <ac:spMkLst>
            <pc:docMk/>
            <pc:sldMk cId="2864396636" sldId="422"/>
            <ac:spMk id="4" creationId="{1BF2A20A-0582-F1E3-E7C7-2555D29ED5CD}"/>
          </ac:spMkLst>
        </pc:spChg>
        <pc:spChg chg="add mod">
          <ac:chgData name="MARIA INMACULADA SANTAMARIA VALENZUELA" userId="ce49ef87-c7e3-4d0f-9bdf-fe69029b02d5" providerId="ADAL" clId="{354A172A-7AC7-463B-A9AF-624B1842923E}" dt="2025-05-20T14:31:15.811" v="6922" actId="1076"/>
          <ac:spMkLst>
            <pc:docMk/>
            <pc:sldMk cId="2864396636" sldId="422"/>
            <ac:spMk id="7" creationId="{8CD17892-E110-5E4B-4E2E-3536BF388B13}"/>
          </ac:spMkLst>
        </pc:spChg>
        <pc:spChg chg="add mod">
          <ac:chgData name="MARIA INMACULADA SANTAMARIA VALENZUELA" userId="ce49ef87-c7e3-4d0f-9bdf-fe69029b02d5" providerId="ADAL" clId="{354A172A-7AC7-463B-A9AF-624B1842923E}" dt="2025-05-20T14:20:33.462" v="6753" actId="207"/>
          <ac:spMkLst>
            <pc:docMk/>
            <pc:sldMk cId="2864396636" sldId="422"/>
            <ac:spMk id="8" creationId="{62CDECD0-E2B8-DBDB-1EA3-6EE803250083}"/>
          </ac:spMkLst>
        </pc:spChg>
        <pc:spChg chg="add mod">
          <ac:chgData name="MARIA INMACULADA SANTAMARIA VALENZUELA" userId="ce49ef87-c7e3-4d0f-9bdf-fe69029b02d5" providerId="ADAL" clId="{354A172A-7AC7-463B-A9AF-624B1842923E}" dt="2025-05-22T17:42:19.727" v="13734" actId="5793"/>
          <ac:spMkLst>
            <pc:docMk/>
            <pc:sldMk cId="2864396636" sldId="422"/>
            <ac:spMk id="12" creationId="{47CAE9C2-47FF-DAE8-F2FD-8135760D23D3}"/>
          </ac:spMkLst>
        </pc:spChg>
        <pc:spChg chg="add del mod">
          <ac:chgData name="MARIA INMACULADA SANTAMARIA VALENZUELA" userId="ce49ef87-c7e3-4d0f-9bdf-fe69029b02d5" providerId="ADAL" clId="{354A172A-7AC7-463B-A9AF-624B1842923E}" dt="2025-05-20T14:22:55.739" v="6781" actId="478"/>
          <ac:spMkLst>
            <pc:docMk/>
            <pc:sldMk cId="2864396636" sldId="422"/>
            <ac:spMk id="14" creationId="{F781B676-6524-7D07-7175-1E7EDF50EF98}"/>
          </ac:spMkLst>
        </pc:spChg>
        <pc:spChg chg="add del mod">
          <ac:chgData name="MARIA INMACULADA SANTAMARIA VALENZUELA" userId="ce49ef87-c7e3-4d0f-9bdf-fe69029b02d5" providerId="ADAL" clId="{354A172A-7AC7-463B-A9AF-624B1842923E}" dt="2025-05-26T17:01:20.847" v="16188" actId="478"/>
          <ac:spMkLst>
            <pc:docMk/>
            <pc:sldMk cId="2864396636" sldId="422"/>
            <ac:spMk id="15" creationId="{73F92FD5-A501-22A1-DE63-E42F509096C2}"/>
          </ac:spMkLst>
        </pc:spChg>
        <pc:spChg chg="add del mod">
          <ac:chgData name="MARIA INMACULADA SANTAMARIA VALENZUELA" userId="ce49ef87-c7e3-4d0f-9bdf-fe69029b02d5" providerId="ADAL" clId="{354A172A-7AC7-463B-A9AF-624B1842923E}" dt="2025-05-26T17:01:20.847" v="16188" actId="478"/>
          <ac:spMkLst>
            <pc:docMk/>
            <pc:sldMk cId="2864396636" sldId="422"/>
            <ac:spMk id="16" creationId="{CE70DA5D-1BD7-D3E2-D272-F0F0702D51CF}"/>
          </ac:spMkLst>
        </pc:spChg>
        <pc:spChg chg="mod">
          <ac:chgData name="MARIA INMACULADA SANTAMARIA VALENZUELA" userId="ce49ef87-c7e3-4d0f-9bdf-fe69029b02d5" providerId="ADAL" clId="{354A172A-7AC7-463B-A9AF-624B1842923E}" dt="2025-05-20T14:23:01.304" v="6784" actId="20577"/>
          <ac:spMkLst>
            <pc:docMk/>
            <pc:sldMk cId="2864396636" sldId="422"/>
            <ac:spMk id="17" creationId="{4BEE63DE-576D-A334-4D0B-1AA359CDE4A9}"/>
          </ac:spMkLst>
        </pc:spChg>
        <pc:spChg chg="mod">
          <ac:chgData name="MARIA INMACULADA SANTAMARIA VALENZUELA" userId="ce49ef87-c7e3-4d0f-9bdf-fe69029b02d5" providerId="ADAL" clId="{354A172A-7AC7-463B-A9AF-624B1842923E}" dt="2025-05-20T14:23:13.418" v="6790" actId="207"/>
          <ac:spMkLst>
            <pc:docMk/>
            <pc:sldMk cId="2864396636" sldId="422"/>
            <ac:spMk id="18" creationId="{E2CC4AC5-565C-06C2-FB23-65CA214CAC0A}"/>
          </ac:spMkLst>
        </pc:spChg>
        <pc:spChg chg="add mod">
          <ac:chgData name="MARIA INMACULADA SANTAMARIA VALENZUELA" userId="ce49ef87-c7e3-4d0f-9bdf-fe69029b02d5" providerId="ADAL" clId="{354A172A-7AC7-463B-A9AF-624B1842923E}" dt="2025-05-20T14:31:08.509" v="6921" actId="207"/>
          <ac:spMkLst>
            <pc:docMk/>
            <pc:sldMk cId="2864396636" sldId="422"/>
            <ac:spMk id="22" creationId="{D95F0E09-EE31-4B29-717C-DCECDE803859}"/>
          </ac:spMkLst>
        </pc:spChg>
        <pc:spChg chg="add del mod">
          <ac:chgData name="MARIA INMACULADA SANTAMARIA VALENZUELA" userId="ce49ef87-c7e3-4d0f-9bdf-fe69029b02d5" providerId="ADAL" clId="{354A172A-7AC7-463B-A9AF-624B1842923E}" dt="2025-05-20T14:24:14.948" v="6806" actId="1076"/>
          <ac:spMkLst>
            <pc:docMk/>
            <pc:sldMk cId="2864396636" sldId="422"/>
            <ac:spMk id="42" creationId="{89C42B42-B6E6-EE95-7EC5-7B193B0CB190}"/>
          </ac:spMkLst>
        </pc:spChg>
        <pc:grpChg chg="add mod">
          <ac:chgData name="MARIA INMACULADA SANTAMARIA VALENZUELA" userId="ce49ef87-c7e3-4d0f-9bdf-fe69029b02d5" providerId="ADAL" clId="{354A172A-7AC7-463B-A9AF-624B1842923E}" dt="2025-05-21T07:33:36.058" v="9004"/>
          <ac:grpSpMkLst>
            <pc:docMk/>
            <pc:sldMk cId="2864396636" sldId="422"/>
            <ac:grpSpMk id="3" creationId="{8E3266B4-36CA-FD33-F368-D84426662B2D}"/>
          </ac:grpSpMkLst>
        </pc:grpChg>
        <pc:grpChg chg="add mod">
          <ac:chgData name="MARIA INMACULADA SANTAMARIA VALENZUELA" userId="ce49ef87-c7e3-4d0f-9bdf-fe69029b02d5" providerId="ADAL" clId="{354A172A-7AC7-463B-A9AF-624B1842923E}" dt="2025-05-26T17:02:05.078" v="16193" actId="1076"/>
          <ac:grpSpMkLst>
            <pc:docMk/>
            <pc:sldMk cId="2864396636" sldId="422"/>
            <ac:grpSpMk id="13" creationId="{F2FB0201-4CA9-519C-D2BB-1691B90C0758}"/>
          </ac:grpSpMkLst>
        </pc:grpChg>
        <pc:picChg chg="mod">
          <ac:chgData name="MARIA INMACULADA SANTAMARIA VALENZUELA" userId="ce49ef87-c7e3-4d0f-9bdf-fe69029b02d5" providerId="ADAL" clId="{354A172A-7AC7-463B-A9AF-624B1842923E}" dt="2025-05-21T07:33:36.058" v="9004"/>
          <ac:picMkLst>
            <pc:docMk/>
            <pc:sldMk cId="2864396636" sldId="422"/>
            <ac:picMk id="5" creationId="{686FB64D-48E7-462F-8E1D-4C93448D6137}"/>
          </ac:picMkLst>
        </pc:picChg>
        <pc:picChg chg="mod">
          <ac:chgData name="MARIA INMACULADA SANTAMARIA VALENZUELA" userId="ce49ef87-c7e3-4d0f-9bdf-fe69029b02d5" providerId="ADAL" clId="{354A172A-7AC7-463B-A9AF-624B1842923E}" dt="2025-05-21T07:33:36.058" v="9004"/>
          <ac:picMkLst>
            <pc:docMk/>
            <pc:sldMk cId="2864396636" sldId="422"/>
            <ac:picMk id="10" creationId="{A35813D9-6E42-42A4-31E2-55CC20819B62}"/>
          </ac:picMkLst>
        </pc:picChg>
        <pc:picChg chg="add mod">
          <ac:chgData name="MARIA INMACULADA SANTAMARIA VALENZUELA" userId="ce49ef87-c7e3-4d0f-9bdf-fe69029b02d5" providerId="ADAL" clId="{354A172A-7AC7-463B-A9AF-624B1842923E}" dt="2025-05-27T09:37:18.120" v="18194" actId="1076"/>
          <ac:picMkLst>
            <pc:docMk/>
            <pc:sldMk cId="2864396636" sldId="422"/>
            <ac:picMk id="11" creationId="{09EC698B-3963-E031-BEE1-E30ADE0A8635}"/>
          </ac:picMkLst>
        </pc:picChg>
      </pc:sldChg>
      <pc:sldChg chg="addSp delSp modSp add mod">
        <pc:chgData name="MARIA INMACULADA SANTAMARIA VALENZUELA" userId="ce49ef87-c7e3-4d0f-9bdf-fe69029b02d5" providerId="ADAL" clId="{354A172A-7AC7-463B-A9AF-624B1842923E}" dt="2025-05-27T09:37:09.157" v="18193" actId="1035"/>
        <pc:sldMkLst>
          <pc:docMk/>
          <pc:sldMk cId="1764588619" sldId="423"/>
        </pc:sldMkLst>
        <pc:spChg chg="mod">
          <ac:chgData name="MARIA INMACULADA SANTAMARIA VALENZUELA" userId="ce49ef87-c7e3-4d0f-9bdf-fe69029b02d5" providerId="ADAL" clId="{354A172A-7AC7-463B-A9AF-624B1842923E}" dt="2025-05-22T07:30:40.380" v="11244" actId="113"/>
          <ac:spMkLst>
            <pc:docMk/>
            <pc:sldMk cId="1764588619" sldId="423"/>
            <ac:spMk id="4" creationId="{4A0C6D5B-7322-1899-6F4D-7A5BDB714C30}"/>
          </ac:spMkLst>
        </pc:spChg>
        <pc:spChg chg="mod">
          <ac:chgData name="MARIA INMACULADA SANTAMARIA VALENZUELA" userId="ce49ef87-c7e3-4d0f-9bdf-fe69029b02d5" providerId="ADAL" clId="{354A172A-7AC7-463B-A9AF-624B1842923E}" dt="2025-05-20T14:25:35.318" v="6835" actId="207"/>
          <ac:spMkLst>
            <pc:docMk/>
            <pc:sldMk cId="1764588619" sldId="423"/>
            <ac:spMk id="8" creationId="{688AFD91-4276-2246-CC78-2F63E57DA25B}"/>
          </ac:spMkLst>
        </pc:spChg>
        <pc:spChg chg="mod">
          <ac:chgData name="MARIA INMACULADA SANTAMARIA VALENZUELA" userId="ce49ef87-c7e3-4d0f-9bdf-fe69029b02d5" providerId="ADAL" clId="{354A172A-7AC7-463B-A9AF-624B1842923E}" dt="2025-05-26T17:02:32.511" v="16195"/>
          <ac:spMkLst>
            <pc:docMk/>
            <pc:sldMk cId="1764588619" sldId="423"/>
            <ac:spMk id="12" creationId="{F55AA2E7-92F4-B3BC-6F3C-43682A6359C2}"/>
          </ac:spMkLst>
        </pc:spChg>
        <pc:spChg chg="mod">
          <ac:chgData name="MARIA INMACULADA SANTAMARIA VALENZUELA" userId="ce49ef87-c7e3-4d0f-9bdf-fe69029b02d5" providerId="ADAL" clId="{354A172A-7AC7-463B-A9AF-624B1842923E}" dt="2025-05-26T17:02:32.511" v="16195"/>
          <ac:spMkLst>
            <pc:docMk/>
            <pc:sldMk cId="1764588619" sldId="423"/>
            <ac:spMk id="15" creationId="{CAB0BD44-270D-0E57-393A-D5BA440E9F81}"/>
          </ac:spMkLst>
        </pc:spChg>
        <pc:spChg chg="add mod">
          <ac:chgData name="MARIA INMACULADA SANTAMARIA VALENZUELA" userId="ce49ef87-c7e3-4d0f-9bdf-fe69029b02d5" providerId="ADAL" clId="{354A172A-7AC7-463B-A9AF-624B1842923E}" dt="2025-05-22T17:42:29.429" v="13739" actId="20577"/>
          <ac:spMkLst>
            <pc:docMk/>
            <pc:sldMk cId="1764588619" sldId="423"/>
            <ac:spMk id="16" creationId="{1777C50A-F159-9892-9DF3-2CB88FA285AE}"/>
          </ac:spMkLst>
        </pc:spChg>
        <pc:spChg chg="mod">
          <ac:chgData name="MARIA INMACULADA SANTAMARIA VALENZUELA" userId="ce49ef87-c7e3-4d0f-9bdf-fe69029b02d5" providerId="ADAL" clId="{354A172A-7AC7-463B-A9AF-624B1842923E}" dt="2025-05-26T17:02:32.511" v="16195"/>
          <ac:spMkLst>
            <pc:docMk/>
            <pc:sldMk cId="1764588619" sldId="423"/>
            <ac:spMk id="19" creationId="{9B0594E9-4F0D-678A-FB4A-31A85C4D446E}"/>
          </ac:spMkLst>
        </pc:spChg>
        <pc:spChg chg="add mod">
          <ac:chgData name="MARIA INMACULADA SANTAMARIA VALENZUELA" userId="ce49ef87-c7e3-4d0f-9bdf-fe69029b02d5" providerId="ADAL" clId="{354A172A-7AC7-463B-A9AF-624B1842923E}" dt="2025-05-20T14:31:04.845" v="6919" actId="207"/>
          <ac:spMkLst>
            <pc:docMk/>
            <pc:sldMk cId="1764588619" sldId="423"/>
            <ac:spMk id="22" creationId="{3931D7DE-EA67-2C69-CFC1-124895BABE94}"/>
          </ac:spMkLst>
        </pc:spChg>
        <pc:spChg chg="add mod">
          <ac:chgData name="MARIA INMACULADA SANTAMARIA VALENZUELA" userId="ce49ef87-c7e3-4d0f-9bdf-fe69029b02d5" providerId="ADAL" clId="{354A172A-7AC7-463B-A9AF-624B1842923E}" dt="2025-05-20T14:32:11.687" v="6931" actId="207"/>
          <ac:spMkLst>
            <pc:docMk/>
            <pc:sldMk cId="1764588619" sldId="423"/>
            <ac:spMk id="23" creationId="{7DE68320-F606-9B01-0832-ADCC6F14C372}"/>
          </ac:spMkLst>
        </pc:spChg>
        <pc:grpChg chg="add mod">
          <ac:chgData name="MARIA INMACULADA SANTAMARIA VALENZUELA" userId="ce49ef87-c7e3-4d0f-9bdf-fe69029b02d5" providerId="ADAL" clId="{354A172A-7AC7-463B-A9AF-624B1842923E}" dt="2025-05-21T07:33:34.102" v="9003" actId="1036"/>
          <ac:grpSpMkLst>
            <pc:docMk/>
            <pc:sldMk cId="1764588619" sldId="423"/>
            <ac:grpSpMk id="3" creationId="{2DA3D177-AD56-16E7-79D0-29D1BD53BC91}"/>
          </ac:grpSpMkLst>
        </pc:grpChg>
        <pc:grpChg chg="add mod">
          <ac:chgData name="MARIA INMACULADA SANTAMARIA VALENZUELA" userId="ce49ef87-c7e3-4d0f-9bdf-fe69029b02d5" providerId="ADAL" clId="{354A172A-7AC7-463B-A9AF-624B1842923E}" dt="2025-05-26T17:02:32.511" v="16195"/>
          <ac:grpSpMkLst>
            <pc:docMk/>
            <pc:sldMk cId="1764588619" sldId="423"/>
            <ac:grpSpMk id="11" creationId="{F4147462-2660-9A4B-6E08-A33FD88EF23F}"/>
          </ac:grpSpMkLst>
        </pc:grpChg>
        <pc:grpChg chg="del">
          <ac:chgData name="MARIA INMACULADA SANTAMARIA VALENZUELA" userId="ce49ef87-c7e3-4d0f-9bdf-fe69029b02d5" providerId="ADAL" clId="{354A172A-7AC7-463B-A9AF-624B1842923E}" dt="2025-05-26T17:02:32.171" v="16194" actId="478"/>
          <ac:grpSpMkLst>
            <pc:docMk/>
            <pc:sldMk cId="1764588619" sldId="423"/>
            <ac:grpSpMk id="13" creationId="{F95CF44F-7A0A-1D70-1B87-11E8C312ACD2}"/>
          </ac:grpSpMkLst>
        </pc:grpChg>
        <pc:picChg chg="mod">
          <ac:chgData name="MARIA INMACULADA SANTAMARIA VALENZUELA" userId="ce49ef87-c7e3-4d0f-9bdf-fe69029b02d5" providerId="ADAL" clId="{354A172A-7AC7-463B-A9AF-624B1842923E}" dt="2025-05-21T07:33:33.500" v="9002"/>
          <ac:picMkLst>
            <pc:docMk/>
            <pc:sldMk cId="1764588619" sldId="423"/>
            <ac:picMk id="7" creationId="{CA1904B1-58DA-B9AF-5EBA-92F124E48E37}"/>
          </ac:picMkLst>
        </pc:picChg>
        <pc:picChg chg="mod">
          <ac:chgData name="MARIA INMACULADA SANTAMARIA VALENZUELA" userId="ce49ef87-c7e3-4d0f-9bdf-fe69029b02d5" providerId="ADAL" clId="{354A172A-7AC7-463B-A9AF-624B1842923E}" dt="2025-05-21T07:33:33.500" v="9002"/>
          <ac:picMkLst>
            <pc:docMk/>
            <pc:sldMk cId="1764588619" sldId="423"/>
            <ac:picMk id="10" creationId="{7D916A7B-464D-3E8E-B4BE-677CB9D7AADD}"/>
          </ac:picMkLst>
        </pc:picChg>
        <pc:picChg chg="add mod">
          <ac:chgData name="MARIA INMACULADA SANTAMARIA VALENZUELA" userId="ce49ef87-c7e3-4d0f-9bdf-fe69029b02d5" providerId="ADAL" clId="{354A172A-7AC7-463B-A9AF-624B1842923E}" dt="2025-05-27T09:37:05.484" v="18189" actId="1076"/>
          <ac:picMkLst>
            <pc:docMk/>
            <pc:sldMk cId="1764588619" sldId="423"/>
            <ac:picMk id="21" creationId="{F24D9281-121C-0D1F-2A78-FDB0B3A85DA7}"/>
          </ac:picMkLst>
        </pc:picChg>
        <pc:cxnChg chg="add mod ord">
          <ac:chgData name="MARIA INMACULADA SANTAMARIA VALENZUELA" userId="ce49ef87-c7e3-4d0f-9bdf-fe69029b02d5" providerId="ADAL" clId="{354A172A-7AC7-463B-A9AF-624B1842923E}" dt="2025-05-27T09:37:09.157" v="18193" actId="1035"/>
          <ac:cxnSpMkLst>
            <pc:docMk/>
            <pc:sldMk cId="1764588619" sldId="423"/>
            <ac:cxnSpMk id="5" creationId="{5AFD5EE0-D8EA-3A9F-1286-2F80904305C8}"/>
          </ac:cxnSpMkLst>
        </pc:cxnChg>
      </pc:sldChg>
      <pc:sldChg chg="add del">
        <pc:chgData name="MARIA INMACULADA SANTAMARIA VALENZUELA" userId="ce49ef87-c7e3-4d0f-9bdf-fe69029b02d5" providerId="ADAL" clId="{354A172A-7AC7-463B-A9AF-624B1842923E}" dt="2025-05-20T14:21:12.713" v="6761" actId="2890"/>
        <pc:sldMkLst>
          <pc:docMk/>
          <pc:sldMk cId="1797224044" sldId="423"/>
        </pc:sldMkLst>
      </pc:sldChg>
      <pc:sldChg chg="add del">
        <pc:chgData name="MARIA INMACULADA SANTAMARIA VALENZUELA" userId="ce49ef87-c7e3-4d0f-9bdf-fe69029b02d5" providerId="ADAL" clId="{354A172A-7AC7-463B-A9AF-624B1842923E}" dt="2025-05-20T14:24:43.328" v="6820" actId="47"/>
        <pc:sldMkLst>
          <pc:docMk/>
          <pc:sldMk cId="2572814588" sldId="423"/>
        </pc:sldMkLst>
      </pc:sldChg>
      <pc:sldChg chg="addSp delSp modSp add mod">
        <pc:chgData name="MARIA INMACULADA SANTAMARIA VALENZUELA" userId="ce49ef87-c7e3-4d0f-9bdf-fe69029b02d5" providerId="ADAL" clId="{354A172A-7AC7-463B-A9AF-624B1842923E}" dt="2025-05-27T09:36:50.643" v="18188" actId="1076"/>
        <pc:sldMkLst>
          <pc:docMk/>
          <pc:sldMk cId="2603517076" sldId="424"/>
        </pc:sldMkLst>
        <pc:spChg chg="mod">
          <ac:chgData name="MARIA INMACULADA SANTAMARIA VALENZUELA" userId="ce49ef87-c7e3-4d0f-9bdf-fe69029b02d5" providerId="ADAL" clId="{354A172A-7AC7-463B-A9AF-624B1842923E}" dt="2025-05-22T07:30:43.731" v="11245" actId="113"/>
          <ac:spMkLst>
            <pc:docMk/>
            <pc:sldMk cId="2603517076" sldId="424"/>
            <ac:spMk id="4" creationId="{3A05BAC1-529B-7E55-C31A-1F9D2ADAD356}"/>
          </ac:spMkLst>
        </pc:spChg>
        <pc:spChg chg="mod">
          <ac:chgData name="MARIA INMACULADA SANTAMARIA VALENZUELA" userId="ce49ef87-c7e3-4d0f-9bdf-fe69029b02d5" providerId="ADAL" clId="{354A172A-7AC7-463B-A9AF-624B1842923E}" dt="2025-05-20T14:29:03.580" v="6876" actId="207"/>
          <ac:spMkLst>
            <pc:docMk/>
            <pc:sldMk cId="2603517076" sldId="424"/>
            <ac:spMk id="8" creationId="{23268760-5499-511D-3A11-DF9D20289E53}"/>
          </ac:spMkLst>
        </pc:spChg>
        <pc:spChg chg="mod">
          <ac:chgData name="MARIA INMACULADA SANTAMARIA VALENZUELA" userId="ce49ef87-c7e3-4d0f-9bdf-fe69029b02d5" providerId="ADAL" clId="{354A172A-7AC7-463B-A9AF-624B1842923E}" dt="2025-05-20T14:30:38.755" v="6912" actId="1076"/>
          <ac:spMkLst>
            <pc:docMk/>
            <pc:sldMk cId="2603517076" sldId="424"/>
            <ac:spMk id="10" creationId="{BD969A46-39F9-7DAB-D681-2CEBD37A8A49}"/>
          </ac:spMkLst>
        </pc:spChg>
        <pc:spChg chg="mod">
          <ac:chgData name="MARIA INMACULADA SANTAMARIA VALENZUELA" userId="ce49ef87-c7e3-4d0f-9bdf-fe69029b02d5" providerId="ADAL" clId="{354A172A-7AC7-463B-A9AF-624B1842923E}" dt="2025-05-26T17:02:36.131" v="16197"/>
          <ac:spMkLst>
            <pc:docMk/>
            <pc:sldMk cId="2603517076" sldId="424"/>
            <ac:spMk id="15" creationId="{BA519DFB-3466-0867-BB99-383246B3B63B}"/>
          </ac:spMkLst>
        </pc:spChg>
        <pc:spChg chg="mod">
          <ac:chgData name="MARIA INMACULADA SANTAMARIA VALENZUELA" userId="ce49ef87-c7e3-4d0f-9bdf-fe69029b02d5" providerId="ADAL" clId="{354A172A-7AC7-463B-A9AF-624B1842923E}" dt="2025-05-27T09:36:50.643" v="18188" actId="1076"/>
          <ac:spMkLst>
            <pc:docMk/>
            <pc:sldMk cId="2603517076" sldId="424"/>
            <ac:spMk id="16" creationId="{432578E8-47A4-CA34-636E-C70FC8110A31}"/>
          </ac:spMkLst>
        </pc:spChg>
        <pc:spChg chg="mod">
          <ac:chgData name="MARIA INMACULADA SANTAMARIA VALENZUELA" userId="ce49ef87-c7e3-4d0f-9bdf-fe69029b02d5" providerId="ADAL" clId="{354A172A-7AC7-463B-A9AF-624B1842923E}" dt="2025-05-26T17:02:36.131" v="16197"/>
          <ac:spMkLst>
            <pc:docMk/>
            <pc:sldMk cId="2603517076" sldId="424"/>
            <ac:spMk id="19" creationId="{FE08F6DB-7DD6-CCED-CD5D-A2948864D08B}"/>
          </ac:spMkLst>
        </pc:spChg>
        <pc:spChg chg="mod">
          <ac:chgData name="MARIA INMACULADA SANTAMARIA VALENZUELA" userId="ce49ef87-c7e3-4d0f-9bdf-fe69029b02d5" providerId="ADAL" clId="{354A172A-7AC7-463B-A9AF-624B1842923E}" dt="2025-05-26T17:02:36.131" v="16197"/>
          <ac:spMkLst>
            <pc:docMk/>
            <pc:sldMk cId="2603517076" sldId="424"/>
            <ac:spMk id="20" creationId="{C4A68183-7A74-9122-2D74-F795585F9629}"/>
          </ac:spMkLst>
        </pc:spChg>
        <pc:spChg chg="mod">
          <ac:chgData name="MARIA INMACULADA SANTAMARIA VALENZUELA" userId="ce49ef87-c7e3-4d0f-9bdf-fe69029b02d5" providerId="ADAL" clId="{354A172A-7AC7-463B-A9AF-624B1842923E}" dt="2025-05-27T09:36:36.960" v="18187" actId="1076"/>
          <ac:spMkLst>
            <pc:docMk/>
            <pc:sldMk cId="2603517076" sldId="424"/>
            <ac:spMk id="42" creationId="{6AD26B65-411D-69FF-6C8D-59319F897CFE}"/>
          </ac:spMkLst>
        </pc:spChg>
        <pc:grpChg chg="add mod">
          <ac:chgData name="MARIA INMACULADA SANTAMARIA VALENZUELA" userId="ce49ef87-c7e3-4d0f-9bdf-fe69029b02d5" providerId="ADAL" clId="{354A172A-7AC7-463B-A9AF-624B1842923E}" dt="2025-05-21T07:33:39.953" v="9008" actId="1036"/>
          <ac:grpSpMkLst>
            <pc:docMk/>
            <pc:sldMk cId="2603517076" sldId="424"/>
            <ac:grpSpMk id="3" creationId="{FD9ACA19-78D5-3038-DDD9-60DD178DB5E3}"/>
          </ac:grpSpMkLst>
        </pc:grpChg>
        <pc:grpChg chg="add mod">
          <ac:chgData name="MARIA INMACULADA SANTAMARIA VALENZUELA" userId="ce49ef87-c7e3-4d0f-9bdf-fe69029b02d5" providerId="ADAL" clId="{354A172A-7AC7-463B-A9AF-624B1842923E}" dt="2025-05-26T17:02:36.131" v="16197"/>
          <ac:grpSpMkLst>
            <pc:docMk/>
            <pc:sldMk cId="2603517076" sldId="424"/>
            <ac:grpSpMk id="12" creationId="{F408DD32-CAB7-5D94-355F-44941F27B913}"/>
          </ac:grpSpMkLst>
        </pc:grpChg>
        <pc:grpChg chg="del">
          <ac:chgData name="MARIA INMACULADA SANTAMARIA VALENZUELA" userId="ce49ef87-c7e3-4d0f-9bdf-fe69029b02d5" providerId="ADAL" clId="{354A172A-7AC7-463B-A9AF-624B1842923E}" dt="2025-05-26T17:02:35.844" v="16196" actId="478"/>
          <ac:grpSpMkLst>
            <pc:docMk/>
            <pc:sldMk cId="2603517076" sldId="424"/>
            <ac:grpSpMk id="13" creationId="{0AE7D629-19B0-4B4B-F1E6-58B25EDD097A}"/>
          </ac:grpSpMkLst>
        </pc:grpChg>
        <pc:picChg chg="mod">
          <ac:chgData name="MARIA INMACULADA SANTAMARIA VALENZUELA" userId="ce49ef87-c7e3-4d0f-9bdf-fe69029b02d5" providerId="ADAL" clId="{354A172A-7AC7-463B-A9AF-624B1842923E}" dt="2025-05-21T07:33:38.267" v="9005"/>
          <ac:picMkLst>
            <pc:docMk/>
            <pc:sldMk cId="2603517076" sldId="424"/>
            <ac:picMk id="5" creationId="{EE7FA285-6D90-B0E9-0BDA-BF2C20744043}"/>
          </ac:picMkLst>
        </pc:picChg>
        <pc:picChg chg="mod">
          <ac:chgData name="MARIA INMACULADA SANTAMARIA VALENZUELA" userId="ce49ef87-c7e3-4d0f-9bdf-fe69029b02d5" providerId="ADAL" clId="{354A172A-7AC7-463B-A9AF-624B1842923E}" dt="2025-05-21T07:33:38.267" v="9005"/>
          <ac:picMkLst>
            <pc:docMk/>
            <pc:sldMk cId="2603517076" sldId="424"/>
            <ac:picMk id="11" creationId="{AD6FA565-6A27-8A28-EDBD-C52F526CF364}"/>
          </ac:picMkLst>
        </pc:picChg>
        <pc:picChg chg="add mod">
          <ac:chgData name="MARIA INMACULADA SANTAMARIA VALENZUELA" userId="ce49ef87-c7e3-4d0f-9bdf-fe69029b02d5" providerId="ADAL" clId="{354A172A-7AC7-463B-A9AF-624B1842923E}" dt="2025-05-27T09:36:32.658" v="18185" actId="1076"/>
          <ac:picMkLst>
            <pc:docMk/>
            <pc:sldMk cId="2603517076" sldId="424"/>
            <ac:picMk id="24" creationId="{418C2098-47A7-6C36-7D31-68B63205606D}"/>
          </ac:picMkLst>
        </pc:picChg>
      </pc:sldChg>
      <pc:sldChg chg="addSp delSp modSp add mod ord delAnim modAnim">
        <pc:chgData name="MARIA INMACULADA SANTAMARIA VALENZUELA" userId="ce49ef87-c7e3-4d0f-9bdf-fe69029b02d5" providerId="ADAL" clId="{354A172A-7AC7-463B-A9AF-624B1842923E}" dt="2025-05-27T10:00:28.892" v="18371" actId="478"/>
        <pc:sldMkLst>
          <pc:docMk/>
          <pc:sldMk cId="634093350" sldId="425"/>
        </pc:sldMkLst>
        <pc:spChg chg="mod">
          <ac:chgData name="MARIA INMACULADA SANTAMARIA VALENZUELA" userId="ce49ef87-c7e3-4d0f-9bdf-fe69029b02d5" providerId="ADAL" clId="{354A172A-7AC7-463B-A9AF-624B1842923E}" dt="2025-05-20T14:47:29.249" v="7010" actId="6549"/>
          <ac:spMkLst>
            <pc:docMk/>
            <pc:sldMk cId="634093350" sldId="425"/>
            <ac:spMk id="4" creationId="{6A8B7DA6-F892-41D4-1F9B-47438DDED884}"/>
          </ac:spMkLst>
        </pc:spChg>
        <pc:spChg chg="add del mod">
          <ac:chgData name="MARIA INMACULADA SANTAMARIA VALENZUELA" userId="ce49ef87-c7e3-4d0f-9bdf-fe69029b02d5" providerId="ADAL" clId="{354A172A-7AC7-463B-A9AF-624B1842923E}" dt="2025-05-27T10:00:28.892" v="18371" actId="478"/>
          <ac:spMkLst>
            <pc:docMk/>
            <pc:sldMk cId="634093350" sldId="425"/>
            <ac:spMk id="5" creationId="{219787BF-765F-6BE5-3986-439CD9A781A8}"/>
          </ac:spMkLst>
        </pc:spChg>
        <pc:spChg chg="mod">
          <ac:chgData name="MARIA INMACULADA SANTAMARIA VALENZUELA" userId="ce49ef87-c7e3-4d0f-9bdf-fe69029b02d5" providerId="ADAL" clId="{354A172A-7AC7-463B-A9AF-624B1842923E}" dt="2025-05-26T17:12:06.595" v="16307"/>
          <ac:spMkLst>
            <pc:docMk/>
            <pc:sldMk cId="634093350" sldId="425"/>
            <ac:spMk id="8" creationId="{3115A73C-9E37-5C0E-EAF5-FAF35792887B}"/>
          </ac:spMkLst>
        </pc:spChg>
        <pc:spChg chg="mod">
          <ac:chgData name="MARIA INMACULADA SANTAMARIA VALENZUELA" userId="ce49ef87-c7e3-4d0f-9bdf-fe69029b02d5" providerId="ADAL" clId="{354A172A-7AC7-463B-A9AF-624B1842923E}" dt="2025-05-26T17:12:06.595" v="16307"/>
          <ac:spMkLst>
            <pc:docMk/>
            <pc:sldMk cId="634093350" sldId="425"/>
            <ac:spMk id="9" creationId="{C8901636-3E5B-A5CA-C567-AAE59745986B}"/>
          </ac:spMkLst>
        </pc:spChg>
        <pc:spChg chg="mod">
          <ac:chgData name="MARIA INMACULADA SANTAMARIA VALENZUELA" userId="ce49ef87-c7e3-4d0f-9bdf-fe69029b02d5" providerId="ADAL" clId="{354A172A-7AC7-463B-A9AF-624B1842923E}" dt="2025-05-26T17:12:06.595" v="16307"/>
          <ac:spMkLst>
            <pc:docMk/>
            <pc:sldMk cId="634093350" sldId="425"/>
            <ac:spMk id="10" creationId="{0B67B613-DC25-479D-0375-C2851B90E7CC}"/>
          </ac:spMkLst>
        </pc:spChg>
        <pc:spChg chg="mod">
          <ac:chgData name="MARIA INMACULADA SANTAMARIA VALENZUELA" userId="ce49ef87-c7e3-4d0f-9bdf-fe69029b02d5" providerId="ADAL" clId="{354A172A-7AC7-463B-A9AF-624B1842923E}" dt="2025-05-26T17:12:06.595" v="16307"/>
          <ac:spMkLst>
            <pc:docMk/>
            <pc:sldMk cId="634093350" sldId="425"/>
            <ac:spMk id="11" creationId="{79BAC8CA-C54C-D924-B523-113538C3FCC8}"/>
          </ac:spMkLst>
        </pc:spChg>
        <pc:spChg chg="add del mod">
          <ac:chgData name="MARIA INMACULADA SANTAMARIA VALENZUELA" userId="ce49ef87-c7e3-4d0f-9bdf-fe69029b02d5" providerId="ADAL" clId="{354A172A-7AC7-463B-A9AF-624B1842923E}" dt="2025-05-27T10:00:23.491" v="18369" actId="478"/>
          <ac:spMkLst>
            <pc:docMk/>
            <pc:sldMk cId="634093350" sldId="425"/>
            <ac:spMk id="14" creationId="{7CF16530-320E-16B7-77A4-10D459B927F5}"/>
          </ac:spMkLst>
        </pc:spChg>
        <pc:spChg chg="add mod">
          <ac:chgData name="MARIA INMACULADA SANTAMARIA VALENZUELA" userId="ce49ef87-c7e3-4d0f-9bdf-fe69029b02d5" providerId="ADAL" clId="{354A172A-7AC7-463B-A9AF-624B1842923E}" dt="2025-05-26T17:12:23.791" v="16372" actId="20577"/>
          <ac:spMkLst>
            <pc:docMk/>
            <pc:sldMk cId="634093350" sldId="425"/>
            <ac:spMk id="15" creationId="{B34B6BAB-495F-86E0-18A3-36BF400962E1}"/>
          </ac:spMkLst>
        </pc:spChg>
        <pc:spChg chg="add mod">
          <ac:chgData name="MARIA INMACULADA SANTAMARIA VALENZUELA" userId="ce49ef87-c7e3-4d0f-9bdf-fe69029b02d5" providerId="ADAL" clId="{354A172A-7AC7-463B-A9AF-624B1842923E}" dt="2025-05-25T19:28:38.017" v="15594" actId="692"/>
          <ac:spMkLst>
            <pc:docMk/>
            <pc:sldMk cId="634093350" sldId="425"/>
            <ac:spMk id="16" creationId="{8DE62ACC-CAF2-A8C3-EBCF-FDE4FD1DE966}"/>
          </ac:spMkLst>
        </pc:spChg>
        <pc:spChg chg="add del mod">
          <ac:chgData name="MARIA INMACULADA SANTAMARIA VALENZUELA" userId="ce49ef87-c7e3-4d0f-9bdf-fe69029b02d5" providerId="ADAL" clId="{354A172A-7AC7-463B-A9AF-624B1842923E}" dt="2025-05-21T15:04:15.194" v="10168" actId="1076"/>
          <ac:spMkLst>
            <pc:docMk/>
            <pc:sldMk cId="634093350" sldId="425"/>
            <ac:spMk id="30" creationId="{80F0CB72-7CC8-42C0-271D-F6B811509662}"/>
          </ac:spMkLst>
        </pc:spChg>
        <pc:grpChg chg="add mod">
          <ac:chgData name="MARIA INMACULADA SANTAMARIA VALENZUELA" userId="ce49ef87-c7e3-4d0f-9bdf-fe69029b02d5" providerId="ADAL" clId="{354A172A-7AC7-463B-A9AF-624B1842923E}" dt="2025-05-26T17:12:06.595" v="16307"/>
          <ac:grpSpMkLst>
            <pc:docMk/>
            <pc:sldMk cId="634093350" sldId="425"/>
            <ac:grpSpMk id="2" creationId="{D857498E-7E33-B0EF-6161-6B23D997F4F1}"/>
          </ac:grpSpMkLst>
        </pc:grpChg>
        <pc:grpChg chg="mod">
          <ac:chgData name="MARIA INMACULADA SANTAMARIA VALENZUELA" userId="ce49ef87-c7e3-4d0f-9bdf-fe69029b02d5" providerId="ADAL" clId="{354A172A-7AC7-463B-A9AF-624B1842923E}" dt="2025-05-26T17:12:06.595" v="16307"/>
          <ac:grpSpMkLst>
            <pc:docMk/>
            <pc:sldMk cId="634093350" sldId="425"/>
            <ac:grpSpMk id="7" creationId="{3915358C-C4DB-4F53-ED03-0EA06BB751B7}"/>
          </ac:grpSpMkLst>
        </pc:grpChg>
        <pc:grpChg chg="add del mod">
          <ac:chgData name="MARIA INMACULADA SANTAMARIA VALENZUELA" userId="ce49ef87-c7e3-4d0f-9bdf-fe69029b02d5" providerId="ADAL" clId="{354A172A-7AC7-463B-A9AF-624B1842923E}" dt="2025-05-27T10:00:26.150" v="18370" actId="478"/>
          <ac:grpSpMkLst>
            <pc:docMk/>
            <pc:sldMk cId="634093350" sldId="425"/>
            <ac:grpSpMk id="17" creationId="{A678D60E-BF98-876C-8ABA-A8A8965A75C0}"/>
          </ac:grpSpMkLst>
        </pc:grpChg>
        <pc:graphicFrameChg chg="add mod modGraphic">
          <ac:chgData name="MARIA INMACULADA SANTAMARIA VALENZUELA" userId="ce49ef87-c7e3-4d0f-9bdf-fe69029b02d5" providerId="ADAL" clId="{354A172A-7AC7-463B-A9AF-624B1842923E}" dt="2025-05-21T15:17:41.781" v="10348"/>
          <ac:graphicFrameMkLst>
            <pc:docMk/>
            <pc:sldMk cId="634093350" sldId="425"/>
            <ac:graphicFrameMk id="3" creationId="{31298FEE-B4F3-CFBC-B64B-87979B20E6BD}"/>
          </ac:graphicFrameMkLst>
        </pc:graphicFrameChg>
      </pc:sldChg>
      <pc:sldChg chg="addSp delSp modSp add mod modAnim">
        <pc:chgData name="MARIA INMACULADA SANTAMARIA VALENZUELA" userId="ce49ef87-c7e3-4d0f-9bdf-fe69029b02d5" providerId="ADAL" clId="{354A172A-7AC7-463B-A9AF-624B1842923E}" dt="2025-05-27T10:00:59.808" v="18377" actId="113"/>
        <pc:sldMkLst>
          <pc:docMk/>
          <pc:sldMk cId="3812017122" sldId="426"/>
        </pc:sldMkLst>
        <pc:spChg chg="add mod ord">
          <ac:chgData name="MARIA INMACULADA SANTAMARIA VALENZUELA" userId="ce49ef87-c7e3-4d0f-9bdf-fe69029b02d5" providerId="ADAL" clId="{354A172A-7AC7-463B-A9AF-624B1842923E}" dt="2025-05-22T07:58:17.593" v="11662" actId="167"/>
          <ac:spMkLst>
            <pc:docMk/>
            <pc:sldMk cId="3812017122" sldId="426"/>
            <ac:spMk id="2" creationId="{50C290ED-5A62-2470-AF52-B92BDA76032C}"/>
          </ac:spMkLst>
        </pc:spChg>
        <pc:spChg chg="mod">
          <ac:chgData name="MARIA INMACULADA SANTAMARIA VALENZUELA" userId="ce49ef87-c7e3-4d0f-9bdf-fe69029b02d5" providerId="ADAL" clId="{354A172A-7AC7-463B-A9AF-624B1842923E}" dt="2025-05-27T10:00:59.808" v="18377" actId="113"/>
          <ac:spMkLst>
            <pc:docMk/>
            <pc:sldMk cId="3812017122" sldId="426"/>
            <ac:spMk id="3" creationId="{BDB6FC94-F276-5385-E57B-A040F86B71F6}"/>
          </ac:spMkLst>
        </pc:spChg>
        <pc:spChg chg="mod">
          <ac:chgData name="MARIA INMACULADA SANTAMARIA VALENZUELA" userId="ce49ef87-c7e3-4d0f-9bdf-fe69029b02d5" providerId="ADAL" clId="{354A172A-7AC7-463B-A9AF-624B1842923E}" dt="2025-05-20T15:48:16.924" v="7625" actId="20577"/>
          <ac:spMkLst>
            <pc:docMk/>
            <pc:sldMk cId="3812017122" sldId="426"/>
            <ac:spMk id="4" creationId="{0E5F4CE1-01FF-A5D5-F2AD-99C0C575FF67}"/>
          </ac:spMkLst>
        </pc:spChg>
        <pc:spChg chg="mod">
          <ac:chgData name="MARIA INMACULADA SANTAMARIA VALENZUELA" userId="ce49ef87-c7e3-4d0f-9bdf-fe69029b02d5" providerId="ADAL" clId="{354A172A-7AC7-463B-A9AF-624B1842923E}" dt="2025-05-26T17:12:31.826" v="16373"/>
          <ac:spMkLst>
            <pc:docMk/>
            <pc:sldMk cId="3812017122" sldId="426"/>
            <ac:spMk id="10" creationId="{C3B0F0A4-4FEE-CD84-5F25-32A832D74EE5}"/>
          </ac:spMkLst>
        </pc:spChg>
        <pc:spChg chg="mod">
          <ac:chgData name="MARIA INMACULADA SANTAMARIA VALENZUELA" userId="ce49ef87-c7e3-4d0f-9bdf-fe69029b02d5" providerId="ADAL" clId="{354A172A-7AC7-463B-A9AF-624B1842923E}" dt="2025-05-26T17:12:31.826" v="16373"/>
          <ac:spMkLst>
            <pc:docMk/>
            <pc:sldMk cId="3812017122" sldId="426"/>
            <ac:spMk id="11" creationId="{CFD020B6-2F40-2C59-B23C-E766B7BC255D}"/>
          </ac:spMkLst>
        </pc:spChg>
        <pc:spChg chg="mod">
          <ac:chgData name="MARIA INMACULADA SANTAMARIA VALENZUELA" userId="ce49ef87-c7e3-4d0f-9bdf-fe69029b02d5" providerId="ADAL" clId="{354A172A-7AC7-463B-A9AF-624B1842923E}" dt="2025-05-26T17:12:31.826" v="16373"/>
          <ac:spMkLst>
            <pc:docMk/>
            <pc:sldMk cId="3812017122" sldId="426"/>
            <ac:spMk id="12" creationId="{E353975B-3DFA-85EB-46AC-498ED4430645}"/>
          </ac:spMkLst>
        </pc:spChg>
        <pc:spChg chg="mod">
          <ac:chgData name="MARIA INMACULADA SANTAMARIA VALENZUELA" userId="ce49ef87-c7e3-4d0f-9bdf-fe69029b02d5" providerId="ADAL" clId="{354A172A-7AC7-463B-A9AF-624B1842923E}" dt="2025-05-26T17:12:31.826" v="16373"/>
          <ac:spMkLst>
            <pc:docMk/>
            <pc:sldMk cId="3812017122" sldId="426"/>
            <ac:spMk id="13" creationId="{C5E85DAC-2E59-B1DB-47BC-D44756E826A7}"/>
          </ac:spMkLst>
        </pc:spChg>
        <pc:grpChg chg="add del mod">
          <ac:chgData name="MARIA INMACULADA SANTAMARIA VALENZUELA" userId="ce49ef87-c7e3-4d0f-9bdf-fe69029b02d5" providerId="ADAL" clId="{354A172A-7AC7-463B-A9AF-624B1842923E}" dt="2025-05-26T22:10:59.956" v="17692" actId="478"/>
          <ac:grpSpMkLst>
            <pc:docMk/>
            <pc:sldMk cId="3812017122" sldId="426"/>
            <ac:grpSpMk id="5" creationId="{B1CAE05E-715B-B0CF-B96D-6368C2FACE27}"/>
          </ac:grpSpMkLst>
        </pc:grpChg>
        <pc:grpChg chg="add mod">
          <ac:chgData name="MARIA INMACULADA SANTAMARIA VALENZUELA" userId="ce49ef87-c7e3-4d0f-9bdf-fe69029b02d5" providerId="ADAL" clId="{354A172A-7AC7-463B-A9AF-624B1842923E}" dt="2025-05-26T17:12:33.453" v="16375" actId="1036"/>
          <ac:grpSpMkLst>
            <pc:docMk/>
            <pc:sldMk cId="3812017122" sldId="426"/>
            <ac:grpSpMk id="8" creationId="{0DC7987A-45DE-1AD9-A71F-7D01190E4A03}"/>
          </ac:grpSpMkLst>
        </pc:grpChg>
        <pc:grpChg chg="mod">
          <ac:chgData name="MARIA INMACULADA SANTAMARIA VALENZUELA" userId="ce49ef87-c7e3-4d0f-9bdf-fe69029b02d5" providerId="ADAL" clId="{354A172A-7AC7-463B-A9AF-624B1842923E}" dt="2025-05-26T17:12:31.826" v="16373"/>
          <ac:grpSpMkLst>
            <pc:docMk/>
            <pc:sldMk cId="3812017122" sldId="426"/>
            <ac:grpSpMk id="9" creationId="{1F7B9B9F-0B17-182D-3594-910C57E2A9E1}"/>
          </ac:grpSpMkLst>
        </pc:grpChg>
        <pc:graphicFrameChg chg="add mod">
          <ac:chgData name="MARIA INMACULADA SANTAMARIA VALENZUELA" userId="ce49ef87-c7e3-4d0f-9bdf-fe69029b02d5" providerId="ADAL" clId="{354A172A-7AC7-463B-A9AF-624B1842923E}" dt="2025-05-21T15:17:51.182" v="10350"/>
          <ac:graphicFrameMkLst>
            <pc:docMk/>
            <pc:sldMk cId="3812017122" sldId="426"/>
            <ac:graphicFrameMk id="7" creationId="{EBF64342-5544-3E3D-1244-B4BD07A44159}"/>
          </ac:graphicFrameMkLst>
        </pc:graphicFrameChg>
        <pc:picChg chg="add mod">
          <ac:chgData name="MARIA INMACULADA SANTAMARIA VALENZUELA" userId="ce49ef87-c7e3-4d0f-9bdf-fe69029b02d5" providerId="ADAL" clId="{354A172A-7AC7-463B-A9AF-624B1842923E}" dt="2025-05-26T17:17:54.251" v="16435"/>
          <ac:picMkLst>
            <pc:docMk/>
            <pc:sldMk cId="3812017122" sldId="426"/>
            <ac:picMk id="17" creationId="{6AC4F7B1-B256-601D-9B7F-B84B2606577E}"/>
          </ac:picMkLst>
        </pc:picChg>
      </pc:sldChg>
      <pc:sldChg chg="addSp delSp modSp add mod addAnim delAnim modAnim">
        <pc:chgData name="MARIA INMACULADA SANTAMARIA VALENZUELA" userId="ce49ef87-c7e3-4d0f-9bdf-fe69029b02d5" providerId="ADAL" clId="{354A172A-7AC7-463B-A9AF-624B1842923E}" dt="2025-05-27T10:01:13.805" v="18380" actId="113"/>
        <pc:sldMkLst>
          <pc:docMk/>
          <pc:sldMk cId="4096343332" sldId="427"/>
        </pc:sldMkLst>
        <pc:spChg chg="mod">
          <ac:chgData name="MARIA INMACULADA SANTAMARIA VALENZUELA" userId="ce49ef87-c7e3-4d0f-9bdf-fe69029b02d5" providerId="ADAL" clId="{354A172A-7AC7-463B-A9AF-624B1842923E}" dt="2025-05-27T10:01:13.805" v="18380" actId="113"/>
          <ac:spMkLst>
            <pc:docMk/>
            <pc:sldMk cId="4096343332" sldId="427"/>
            <ac:spMk id="3" creationId="{2ED9F6C3-9FF8-A38B-30B2-B593A6659BAB}"/>
          </ac:spMkLst>
        </pc:spChg>
        <pc:spChg chg="mod">
          <ac:chgData name="MARIA INMACULADA SANTAMARIA VALENZUELA" userId="ce49ef87-c7e3-4d0f-9bdf-fe69029b02d5" providerId="ADAL" clId="{354A172A-7AC7-463B-A9AF-624B1842923E}" dt="2025-05-20T15:51:51.754" v="7772" actId="20577"/>
          <ac:spMkLst>
            <pc:docMk/>
            <pc:sldMk cId="4096343332" sldId="427"/>
            <ac:spMk id="4" creationId="{FD3DD8FF-6D79-123B-2869-4DB82B83785E}"/>
          </ac:spMkLst>
        </pc:spChg>
        <pc:spChg chg="mod">
          <ac:chgData name="MARIA INMACULADA SANTAMARIA VALENZUELA" userId="ce49ef87-c7e3-4d0f-9bdf-fe69029b02d5" providerId="ADAL" clId="{354A172A-7AC7-463B-A9AF-624B1842923E}" dt="2025-05-26T17:12:36.832" v="16376"/>
          <ac:spMkLst>
            <pc:docMk/>
            <pc:sldMk cId="4096343332" sldId="427"/>
            <ac:spMk id="9" creationId="{357F6C01-4499-8D30-8934-2A472F30F394}"/>
          </ac:spMkLst>
        </pc:spChg>
        <pc:spChg chg="mod">
          <ac:chgData name="MARIA INMACULADA SANTAMARIA VALENZUELA" userId="ce49ef87-c7e3-4d0f-9bdf-fe69029b02d5" providerId="ADAL" clId="{354A172A-7AC7-463B-A9AF-624B1842923E}" dt="2025-05-26T17:12:36.832" v="16376"/>
          <ac:spMkLst>
            <pc:docMk/>
            <pc:sldMk cId="4096343332" sldId="427"/>
            <ac:spMk id="10" creationId="{BA013BB4-E8AD-9E9E-6AD1-C5C258B038B4}"/>
          </ac:spMkLst>
        </pc:spChg>
        <pc:spChg chg="mod">
          <ac:chgData name="MARIA INMACULADA SANTAMARIA VALENZUELA" userId="ce49ef87-c7e3-4d0f-9bdf-fe69029b02d5" providerId="ADAL" clId="{354A172A-7AC7-463B-A9AF-624B1842923E}" dt="2025-05-26T17:12:36.832" v="16376"/>
          <ac:spMkLst>
            <pc:docMk/>
            <pc:sldMk cId="4096343332" sldId="427"/>
            <ac:spMk id="11" creationId="{BBDCCF1D-7B2A-0F4F-EC1C-F7E6073F16AD}"/>
          </ac:spMkLst>
        </pc:spChg>
        <pc:spChg chg="mod">
          <ac:chgData name="MARIA INMACULADA SANTAMARIA VALENZUELA" userId="ce49ef87-c7e3-4d0f-9bdf-fe69029b02d5" providerId="ADAL" clId="{354A172A-7AC7-463B-A9AF-624B1842923E}" dt="2025-05-26T17:12:36.832" v="16376"/>
          <ac:spMkLst>
            <pc:docMk/>
            <pc:sldMk cId="4096343332" sldId="427"/>
            <ac:spMk id="12" creationId="{22D776CD-DFDB-5D97-B4A9-53EC9B1B0382}"/>
          </ac:spMkLst>
        </pc:spChg>
        <pc:spChg chg="add mod">
          <ac:chgData name="MARIA INMACULADA SANTAMARIA VALENZUELA" userId="ce49ef87-c7e3-4d0f-9bdf-fe69029b02d5" providerId="ADAL" clId="{354A172A-7AC7-463B-A9AF-624B1842923E}" dt="2025-05-26T17:16:10.834" v="16414"/>
          <ac:spMkLst>
            <pc:docMk/>
            <pc:sldMk cId="4096343332" sldId="427"/>
            <ac:spMk id="17" creationId="{0469DFA9-4FEA-37BD-6E2C-9A4AE08F4BAE}"/>
          </ac:spMkLst>
        </pc:spChg>
        <pc:spChg chg="add del mod">
          <ac:chgData name="MARIA INMACULADA SANTAMARIA VALENZUELA" userId="ce49ef87-c7e3-4d0f-9bdf-fe69029b02d5" providerId="ADAL" clId="{354A172A-7AC7-463B-A9AF-624B1842923E}" dt="2025-05-26T17:16:58.466" v="16425" actId="478"/>
          <ac:spMkLst>
            <pc:docMk/>
            <pc:sldMk cId="4096343332" sldId="427"/>
            <ac:spMk id="18" creationId="{D75C5E8E-6030-2869-109D-2000F9349C35}"/>
          </ac:spMkLst>
        </pc:spChg>
        <pc:spChg chg="add mod">
          <ac:chgData name="MARIA INMACULADA SANTAMARIA VALENZUELA" userId="ce49ef87-c7e3-4d0f-9bdf-fe69029b02d5" providerId="ADAL" clId="{354A172A-7AC7-463B-A9AF-624B1842923E}" dt="2025-05-26T17:17:25.827" v="16429"/>
          <ac:spMkLst>
            <pc:docMk/>
            <pc:sldMk cId="4096343332" sldId="427"/>
            <ac:spMk id="19" creationId="{9F799DD0-9B44-DBBA-B512-8DE31273B443}"/>
          </ac:spMkLst>
        </pc:spChg>
        <pc:spChg chg="del mod">
          <ac:chgData name="MARIA INMACULADA SANTAMARIA VALENZUELA" userId="ce49ef87-c7e3-4d0f-9bdf-fe69029b02d5" providerId="ADAL" clId="{354A172A-7AC7-463B-A9AF-624B1842923E}" dt="2025-05-26T22:11:07.497" v="17694" actId="478"/>
          <ac:spMkLst>
            <pc:docMk/>
            <pc:sldMk cId="4096343332" sldId="427"/>
            <ac:spMk id="29" creationId="{08BE6C58-BFD4-7FCA-C88A-01F402C7E2DD}"/>
          </ac:spMkLst>
        </pc:spChg>
        <pc:spChg chg="mod">
          <ac:chgData name="MARIA INMACULADA SANTAMARIA VALENZUELA" userId="ce49ef87-c7e3-4d0f-9bdf-fe69029b02d5" providerId="ADAL" clId="{354A172A-7AC7-463B-A9AF-624B1842923E}" dt="2025-05-26T17:16:46.221" v="16423" actId="1076"/>
          <ac:spMkLst>
            <pc:docMk/>
            <pc:sldMk cId="4096343332" sldId="427"/>
            <ac:spMk id="30" creationId="{20D81985-EC8A-5781-E109-B7205DA4F82D}"/>
          </ac:spMkLst>
        </pc:spChg>
        <pc:grpChg chg="add mod">
          <ac:chgData name="MARIA INMACULADA SANTAMARIA VALENZUELA" userId="ce49ef87-c7e3-4d0f-9bdf-fe69029b02d5" providerId="ADAL" clId="{354A172A-7AC7-463B-A9AF-624B1842923E}" dt="2025-05-26T17:12:37.838" v="16378" actId="1035"/>
          <ac:grpSpMkLst>
            <pc:docMk/>
            <pc:sldMk cId="4096343332" sldId="427"/>
            <ac:grpSpMk id="2" creationId="{54CCAD53-3A82-C6A2-D6E8-9D65E99CE8DA}"/>
          </ac:grpSpMkLst>
        </pc:grpChg>
        <pc:grpChg chg="del">
          <ac:chgData name="MARIA INMACULADA SANTAMARIA VALENZUELA" userId="ce49ef87-c7e3-4d0f-9bdf-fe69029b02d5" providerId="ADAL" clId="{354A172A-7AC7-463B-A9AF-624B1842923E}" dt="2025-05-26T22:11:05.402" v="17693" actId="478"/>
          <ac:grpSpMkLst>
            <pc:docMk/>
            <pc:sldMk cId="4096343332" sldId="427"/>
            <ac:grpSpMk id="5" creationId="{F25842C8-87C2-0117-2C61-7F372C1012C3}"/>
          </ac:grpSpMkLst>
        </pc:grpChg>
        <pc:grpChg chg="mod">
          <ac:chgData name="MARIA INMACULADA SANTAMARIA VALENZUELA" userId="ce49ef87-c7e3-4d0f-9bdf-fe69029b02d5" providerId="ADAL" clId="{354A172A-7AC7-463B-A9AF-624B1842923E}" dt="2025-05-26T17:12:36.832" v="16376"/>
          <ac:grpSpMkLst>
            <pc:docMk/>
            <pc:sldMk cId="4096343332" sldId="427"/>
            <ac:grpSpMk id="8" creationId="{2FB1A34B-D69E-86A7-EFEA-2CBDD1AFB624}"/>
          </ac:grpSpMkLst>
        </pc:grpChg>
        <pc:graphicFrameChg chg="add mod">
          <ac:chgData name="MARIA INMACULADA SANTAMARIA VALENZUELA" userId="ce49ef87-c7e3-4d0f-9bdf-fe69029b02d5" providerId="ADAL" clId="{354A172A-7AC7-463B-A9AF-624B1842923E}" dt="2025-05-21T15:17:59.230" v="10352"/>
          <ac:graphicFrameMkLst>
            <pc:docMk/>
            <pc:sldMk cId="4096343332" sldId="427"/>
            <ac:graphicFrameMk id="7" creationId="{D833D18A-507F-32FD-1A81-55356D229228}"/>
          </ac:graphicFrameMkLst>
        </pc:graphicFrameChg>
        <pc:picChg chg="add del mod">
          <ac:chgData name="MARIA INMACULADA SANTAMARIA VALENZUELA" userId="ce49ef87-c7e3-4d0f-9bdf-fe69029b02d5" providerId="ADAL" clId="{354A172A-7AC7-463B-A9AF-624B1842923E}" dt="2025-05-26T17:17:46.844" v="16433" actId="478"/>
          <ac:picMkLst>
            <pc:docMk/>
            <pc:sldMk cId="4096343332" sldId="427"/>
            <ac:picMk id="13" creationId="{379BD852-2A49-B356-3E93-C47672002677}"/>
          </ac:picMkLst>
        </pc:picChg>
        <pc:picChg chg="add mod">
          <ac:chgData name="MARIA INMACULADA SANTAMARIA VALENZUELA" userId="ce49ef87-c7e3-4d0f-9bdf-fe69029b02d5" providerId="ADAL" clId="{354A172A-7AC7-463B-A9AF-624B1842923E}" dt="2025-05-26T17:17:52.490" v="16434" actId="1076"/>
          <ac:picMkLst>
            <pc:docMk/>
            <pc:sldMk cId="4096343332" sldId="427"/>
            <ac:picMk id="15" creationId="{DD7FAA5C-B1DE-B435-3293-AE0396C9DC55}"/>
          </ac:picMkLst>
        </pc:picChg>
      </pc:sldChg>
      <pc:sldChg chg="addSp delSp modSp add del mod modAnim">
        <pc:chgData name="MARIA INMACULADA SANTAMARIA VALENZUELA" userId="ce49ef87-c7e3-4d0f-9bdf-fe69029b02d5" providerId="ADAL" clId="{354A172A-7AC7-463B-A9AF-624B1842923E}" dt="2025-05-25T20:31:39.875" v="15852" actId="47"/>
        <pc:sldMkLst>
          <pc:docMk/>
          <pc:sldMk cId="2215918070" sldId="428"/>
        </pc:sldMkLst>
      </pc:sldChg>
      <pc:sldChg chg="modSp add del mod">
        <pc:chgData name="MARIA INMACULADA SANTAMARIA VALENZUELA" userId="ce49ef87-c7e3-4d0f-9bdf-fe69029b02d5" providerId="ADAL" clId="{354A172A-7AC7-463B-A9AF-624B1842923E}" dt="2025-05-20T15:55:47.472" v="7917" actId="47"/>
        <pc:sldMkLst>
          <pc:docMk/>
          <pc:sldMk cId="3454766382" sldId="428"/>
        </pc:sldMkLst>
      </pc:sldChg>
      <pc:sldChg chg="addSp delSp modSp add mod ord addAnim delAnim modAnim">
        <pc:chgData name="MARIA INMACULADA SANTAMARIA VALENZUELA" userId="ce49ef87-c7e3-4d0f-9bdf-fe69029b02d5" providerId="ADAL" clId="{354A172A-7AC7-463B-A9AF-624B1842923E}" dt="2025-05-27T21:44:19.269" v="18552" actId="478"/>
        <pc:sldMkLst>
          <pc:docMk/>
          <pc:sldMk cId="2264858290" sldId="429"/>
        </pc:sldMkLst>
        <pc:spChg chg="add mod ord">
          <ac:chgData name="MARIA INMACULADA SANTAMARIA VALENZUELA" userId="ce49ef87-c7e3-4d0f-9bdf-fe69029b02d5" providerId="ADAL" clId="{354A172A-7AC7-463B-A9AF-624B1842923E}" dt="2025-05-26T17:21:08.902" v="16463" actId="167"/>
          <ac:spMkLst>
            <pc:docMk/>
            <pc:sldMk cId="2264858290" sldId="429"/>
            <ac:spMk id="3" creationId="{F3745382-5133-DDE2-CB06-792C84D25286}"/>
          </ac:spMkLst>
        </pc:spChg>
        <pc:spChg chg="mod">
          <ac:chgData name="MARIA INMACULADA SANTAMARIA VALENZUELA" userId="ce49ef87-c7e3-4d0f-9bdf-fe69029b02d5" providerId="ADAL" clId="{354A172A-7AC7-463B-A9AF-624B1842923E}" dt="2025-05-25T19:50:34.705" v="15794" actId="20577"/>
          <ac:spMkLst>
            <pc:docMk/>
            <pc:sldMk cId="2264858290" sldId="429"/>
            <ac:spMk id="4" creationId="{6F5D08FD-553E-237C-391C-FD0AF3F6B31E}"/>
          </ac:spMkLst>
        </pc:spChg>
        <pc:spChg chg="add mod ord">
          <ac:chgData name="MARIA INMACULADA SANTAMARIA VALENZUELA" userId="ce49ef87-c7e3-4d0f-9bdf-fe69029b02d5" providerId="ADAL" clId="{354A172A-7AC7-463B-A9AF-624B1842923E}" dt="2025-05-26T17:21:50.763" v="16474" actId="167"/>
          <ac:spMkLst>
            <pc:docMk/>
            <pc:sldMk cId="2264858290" sldId="429"/>
            <ac:spMk id="10" creationId="{6C111AF8-8314-CDC2-5097-EC87E84EA732}"/>
          </ac:spMkLst>
        </pc:spChg>
        <pc:spChg chg="add del mod ord">
          <ac:chgData name="MARIA INMACULADA SANTAMARIA VALENZUELA" userId="ce49ef87-c7e3-4d0f-9bdf-fe69029b02d5" providerId="ADAL" clId="{354A172A-7AC7-463B-A9AF-624B1842923E}" dt="2025-05-26T17:21:14.395" v="16465" actId="478"/>
          <ac:spMkLst>
            <pc:docMk/>
            <pc:sldMk cId="2264858290" sldId="429"/>
            <ac:spMk id="12" creationId="{58C9DB12-3F1F-5141-FBFE-7F86790362A8}"/>
          </ac:spMkLst>
        </pc:spChg>
        <pc:spChg chg="add del mod ord">
          <ac:chgData name="MARIA INMACULADA SANTAMARIA VALENZUELA" userId="ce49ef87-c7e3-4d0f-9bdf-fe69029b02d5" providerId="ADAL" clId="{354A172A-7AC7-463B-A9AF-624B1842923E}" dt="2025-05-26T17:21:29.426" v="16469" actId="478"/>
          <ac:spMkLst>
            <pc:docMk/>
            <pc:sldMk cId="2264858290" sldId="429"/>
            <ac:spMk id="13" creationId="{8A8D393A-58BA-E1CC-77D2-4044A98116F4}"/>
          </ac:spMkLst>
        </pc:spChg>
        <pc:spChg chg="mod">
          <ac:chgData name="MARIA INMACULADA SANTAMARIA VALENZUELA" userId="ce49ef87-c7e3-4d0f-9bdf-fe69029b02d5" providerId="ADAL" clId="{354A172A-7AC7-463B-A9AF-624B1842923E}" dt="2025-05-25T20:37:04.403" v="15868"/>
          <ac:spMkLst>
            <pc:docMk/>
            <pc:sldMk cId="2264858290" sldId="429"/>
            <ac:spMk id="15" creationId="{85378657-9C5F-B824-44D3-ED3C20030F2B}"/>
          </ac:spMkLst>
        </pc:spChg>
        <pc:spChg chg="mod">
          <ac:chgData name="MARIA INMACULADA SANTAMARIA VALENZUELA" userId="ce49ef87-c7e3-4d0f-9bdf-fe69029b02d5" providerId="ADAL" clId="{354A172A-7AC7-463B-A9AF-624B1842923E}" dt="2025-05-25T20:37:04.403" v="15868"/>
          <ac:spMkLst>
            <pc:docMk/>
            <pc:sldMk cId="2264858290" sldId="429"/>
            <ac:spMk id="16" creationId="{4EFA7DC0-61BF-8932-2697-A072B2BAAC4B}"/>
          </ac:spMkLst>
        </pc:spChg>
        <pc:spChg chg="mod">
          <ac:chgData name="MARIA INMACULADA SANTAMARIA VALENZUELA" userId="ce49ef87-c7e3-4d0f-9bdf-fe69029b02d5" providerId="ADAL" clId="{354A172A-7AC7-463B-A9AF-624B1842923E}" dt="2025-05-25T20:37:04.403" v="15868"/>
          <ac:spMkLst>
            <pc:docMk/>
            <pc:sldMk cId="2264858290" sldId="429"/>
            <ac:spMk id="17" creationId="{D84AC83B-4093-CA12-4B8A-615DAC4C90B8}"/>
          </ac:spMkLst>
        </pc:spChg>
        <pc:spChg chg="add del mod ord">
          <ac:chgData name="MARIA INMACULADA SANTAMARIA VALENZUELA" userId="ce49ef87-c7e3-4d0f-9bdf-fe69029b02d5" providerId="ADAL" clId="{354A172A-7AC7-463B-A9AF-624B1842923E}" dt="2025-05-26T17:21:23.988" v="16468" actId="478"/>
          <ac:spMkLst>
            <pc:docMk/>
            <pc:sldMk cId="2264858290" sldId="429"/>
            <ac:spMk id="18" creationId="{DF3DD743-99EC-90D5-5016-2CD17BD5409A}"/>
          </ac:spMkLst>
        </pc:spChg>
        <pc:spChg chg="add mod">
          <ac:chgData name="MARIA INMACULADA SANTAMARIA VALENZUELA" userId="ce49ef87-c7e3-4d0f-9bdf-fe69029b02d5" providerId="ADAL" clId="{354A172A-7AC7-463B-A9AF-624B1842923E}" dt="2025-05-26T17:34:36.796" v="16486"/>
          <ac:spMkLst>
            <pc:docMk/>
            <pc:sldMk cId="2264858290" sldId="429"/>
            <ac:spMk id="19" creationId="{2C02E878-4215-2C22-0CC7-FE77F0094DE3}"/>
          </ac:spMkLst>
        </pc:spChg>
        <pc:spChg chg="add mod">
          <ac:chgData name="MARIA INMACULADA SANTAMARIA VALENZUELA" userId="ce49ef87-c7e3-4d0f-9bdf-fe69029b02d5" providerId="ADAL" clId="{354A172A-7AC7-463B-A9AF-624B1842923E}" dt="2025-05-26T17:34:36.796" v="16486"/>
          <ac:spMkLst>
            <pc:docMk/>
            <pc:sldMk cId="2264858290" sldId="429"/>
            <ac:spMk id="24" creationId="{79061106-CBEB-4125-647D-3C36145629FC}"/>
          </ac:spMkLst>
        </pc:spChg>
        <pc:spChg chg="mod">
          <ac:chgData name="MARIA INMACULADA SANTAMARIA VALENZUELA" userId="ce49ef87-c7e3-4d0f-9bdf-fe69029b02d5" providerId="ADAL" clId="{354A172A-7AC7-463B-A9AF-624B1842923E}" dt="2025-05-26T17:03:31.221" v="16201" actId="1076"/>
          <ac:spMkLst>
            <pc:docMk/>
            <pc:sldMk cId="2264858290" sldId="429"/>
            <ac:spMk id="25" creationId="{37F81A84-A0BF-BA6F-E015-EB983D37B763}"/>
          </ac:spMkLst>
        </pc:spChg>
        <pc:spChg chg="add mod">
          <ac:chgData name="MARIA INMACULADA SANTAMARIA VALENZUELA" userId="ce49ef87-c7e3-4d0f-9bdf-fe69029b02d5" providerId="ADAL" clId="{354A172A-7AC7-463B-A9AF-624B1842923E}" dt="2025-05-26T17:37:47.736" v="16502" actId="207"/>
          <ac:spMkLst>
            <pc:docMk/>
            <pc:sldMk cId="2264858290" sldId="429"/>
            <ac:spMk id="26" creationId="{9B4F0FFA-7450-B0EA-63E8-FB5F2641AC7F}"/>
          </ac:spMkLst>
        </pc:spChg>
        <pc:spChg chg="add mod">
          <ac:chgData name="MARIA INMACULADA SANTAMARIA VALENZUELA" userId="ce49ef87-c7e3-4d0f-9bdf-fe69029b02d5" providerId="ADAL" clId="{354A172A-7AC7-463B-A9AF-624B1842923E}" dt="2025-05-26T17:37:50.128" v="16503" actId="207"/>
          <ac:spMkLst>
            <pc:docMk/>
            <pc:sldMk cId="2264858290" sldId="429"/>
            <ac:spMk id="27" creationId="{2457B128-9C43-07F8-BC09-2493B704AAB8}"/>
          </ac:spMkLst>
        </pc:spChg>
        <pc:spChg chg="add mod">
          <ac:chgData name="MARIA INMACULADA SANTAMARIA VALENZUELA" userId="ce49ef87-c7e3-4d0f-9bdf-fe69029b02d5" providerId="ADAL" clId="{354A172A-7AC7-463B-A9AF-624B1842923E}" dt="2025-05-26T17:37:55.280" v="16504" actId="207"/>
          <ac:spMkLst>
            <pc:docMk/>
            <pc:sldMk cId="2264858290" sldId="429"/>
            <ac:spMk id="28" creationId="{1E98B927-6CB0-EF1A-4216-D95AC68D10B8}"/>
          </ac:spMkLst>
        </pc:spChg>
        <pc:spChg chg="mod">
          <ac:chgData name="MARIA INMACULADA SANTAMARIA VALENZUELA" userId="ce49ef87-c7e3-4d0f-9bdf-fe69029b02d5" providerId="ADAL" clId="{354A172A-7AC7-463B-A9AF-624B1842923E}" dt="2025-05-26T17:35:12.213" v="16494" actId="113"/>
          <ac:spMkLst>
            <pc:docMk/>
            <pc:sldMk cId="2264858290" sldId="429"/>
            <ac:spMk id="29" creationId="{D1087254-C192-1562-B36A-DCDF8588CECE}"/>
          </ac:spMkLst>
        </pc:spChg>
        <pc:spChg chg="add mod">
          <ac:chgData name="MARIA INMACULADA SANTAMARIA VALENZUELA" userId="ce49ef87-c7e3-4d0f-9bdf-fe69029b02d5" providerId="ADAL" clId="{354A172A-7AC7-463B-A9AF-624B1842923E}" dt="2025-05-26T17:35:07.213" v="16491" actId="113"/>
          <ac:spMkLst>
            <pc:docMk/>
            <pc:sldMk cId="2264858290" sldId="429"/>
            <ac:spMk id="30" creationId="{8E41F82D-812F-D2AE-B933-91DB264F65B8}"/>
          </ac:spMkLst>
        </pc:spChg>
        <pc:spChg chg="add mod">
          <ac:chgData name="MARIA INMACULADA SANTAMARIA VALENZUELA" userId="ce49ef87-c7e3-4d0f-9bdf-fe69029b02d5" providerId="ADAL" clId="{354A172A-7AC7-463B-A9AF-624B1842923E}" dt="2025-05-26T17:35:05.990" v="16490" actId="113"/>
          <ac:spMkLst>
            <pc:docMk/>
            <pc:sldMk cId="2264858290" sldId="429"/>
            <ac:spMk id="31" creationId="{6EC08B55-CDFB-B50F-8785-2B898090D074}"/>
          </ac:spMkLst>
        </pc:spChg>
        <pc:spChg chg="add mod">
          <ac:chgData name="MARIA INMACULADA SANTAMARIA VALENZUELA" userId="ce49ef87-c7e3-4d0f-9bdf-fe69029b02d5" providerId="ADAL" clId="{354A172A-7AC7-463B-A9AF-624B1842923E}" dt="2025-05-26T17:37:25.757" v="16496" actId="207"/>
          <ac:spMkLst>
            <pc:docMk/>
            <pc:sldMk cId="2264858290" sldId="429"/>
            <ac:spMk id="33" creationId="{31FA27E6-ABA6-F462-35C6-47BC38BB4B62}"/>
          </ac:spMkLst>
        </pc:spChg>
        <pc:spChg chg="mod">
          <ac:chgData name="MARIA INMACULADA SANTAMARIA VALENZUELA" userId="ce49ef87-c7e3-4d0f-9bdf-fe69029b02d5" providerId="ADAL" clId="{354A172A-7AC7-463B-A9AF-624B1842923E}" dt="2025-05-26T17:37:43.647" v="16500" actId="207"/>
          <ac:spMkLst>
            <pc:docMk/>
            <pc:sldMk cId="2264858290" sldId="429"/>
            <ac:spMk id="34" creationId="{AC1A259B-E307-72FF-61F0-364FC9C2C504}"/>
          </ac:spMkLst>
        </pc:spChg>
        <pc:spChg chg="add mod">
          <ac:chgData name="MARIA INMACULADA SANTAMARIA VALENZUELA" userId="ce49ef87-c7e3-4d0f-9bdf-fe69029b02d5" providerId="ADAL" clId="{354A172A-7AC7-463B-A9AF-624B1842923E}" dt="2025-05-26T17:37:28.706" v="16498" actId="207"/>
          <ac:spMkLst>
            <pc:docMk/>
            <pc:sldMk cId="2264858290" sldId="429"/>
            <ac:spMk id="35" creationId="{D62EC39A-19DA-FF9E-D349-FF512EFEDF5A}"/>
          </ac:spMkLst>
        </pc:spChg>
        <pc:spChg chg="add mod">
          <ac:chgData name="MARIA INMACULADA SANTAMARIA VALENZUELA" userId="ce49ef87-c7e3-4d0f-9bdf-fe69029b02d5" providerId="ADAL" clId="{354A172A-7AC7-463B-A9AF-624B1842923E}" dt="2025-05-26T17:34:36.796" v="16486"/>
          <ac:spMkLst>
            <pc:docMk/>
            <pc:sldMk cId="2264858290" sldId="429"/>
            <ac:spMk id="36" creationId="{B0AF80C4-2E85-0289-A74F-5CAA6B75280A}"/>
          </ac:spMkLst>
        </pc:spChg>
        <pc:spChg chg="add mod">
          <ac:chgData name="MARIA INMACULADA SANTAMARIA VALENZUELA" userId="ce49ef87-c7e3-4d0f-9bdf-fe69029b02d5" providerId="ADAL" clId="{354A172A-7AC7-463B-A9AF-624B1842923E}" dt="2025-05-26T17:35:10.230" v="16492"/>
          <ac:spMkLst>
            <pc:docMk/>
            <pc:sldMk cId="2264858290" sldId="429"/>
            <ac:spMk id="37" creationId="{E90206BD-409D-8E96-EB3C-7BA6E442ADA9}"/>
          </ac:spMkLst>
        </pc:spChg>
        <pc:spChg chg="add mod">
          <ac:chgData name="MARIA INMACULADA SANTAMARIA VALENZUELA" userId="ce49ef87-c7e3-4d0f-9bdf-fe69029b02d5" providerId="ADAL" clId="{354A172A-7AC7-463B-A9AF-624B1842923E}" dt="2025-05-26T17:35:10.230" v="16492"/>
          <ac:spMkLst>
            <pc:docMk/>
            <pc:sldMk cId="2264858290" sldId="429"/>
            <ac:spMk id="38" creationId="{CEE068CF-7B22-07CA-1D4A-5D67D7D91161}"/>
          </ac:spMkLst>
        </pc:spChg>
        <pc:spChg chg="add mod">
          <ac:chgData name="MARIA INMACULADA SANTAMARIA VALENZUELA" userId="ce49ef87-c7e3-4d0f-9bdf-fe69029b02d5" providerId="ADAL" clId="{354A172A-7AC7-463B-A9AF-624B1842923E}" dt="2025-05-26T17:35:10.230" v="16492"/>
          <ac:spMkLst>
            <pc:docMk/>
            <pc:sldMk cId="2264858290" sldId="429"/>
            <ac:spMk id="39" creationId="{0D5ABCA0-F2D7-0BEA-5F73-0CF112421E70}"/>
          </ac:spMkLst>
        </pc:spChg>
        <pc:spChg chg="add mod">
          <ac:chgData name="MARIA INMACULADA SANTAMARIA VALENZUELA" userId="ce49ef87-c7e3-4d0f-9bdf-fe69029b02d5" providerId="ADAL" clId="{354A172A-7AC7-463B-A9AF-624B1842923E}" dt="2025-05-26T17:35:10.230" v="16492"/>
          <ac:spMkLst>
            <pc:docMk/>
            <pc:sldMk cId="2264858290" sldId="429"/>
            <ac:spMk id="40" creationId="{1F295AA2-F10B-E478-02C4-D7B4ECEE7FA0}"/>
          </ac:spMkLst>
        </pc:spChg>
        <pc:spChg chg="add mod">
          <ac:chgData name="MARIA INMACULADA SANTAMARIA VALENZUELA" userId="ce49ef87-c7e3-4d0f-9bdf-fe69029b02d5" providerId="ADAL" clId="{354A172A-7AC7-463B-A9AF-624B1842923E}" dt="2025-05-26T17:35:10.230" v="16492"/>
          <ac:spMkLst>
            <pc:docMk/>
            <pc:sldMk cId="2264858290" sldId="429"/>
            <ac:spMk id="42" creationId="{367D144D-D8F4-C10D-CB5F-4AC815639BC0}"/>
          </ac:spMkLst>
        </pc:spChg>
        <pc:spChg chg="add mod">
          <ac:chgData name="MARIA INMACULADA SANTAMARIA VALENZUELA" userId="ce49ef87-c7e3-4d0f-9bdf-fe69029b02d5" providerId="ADAL" clId="{354A172A-7AC7-463B-A9AF-624B1842923E}" dt="2025-05-26T17:35:10.230" v="16492"/>
          <ac:spMkLst>
            <pc:docMk/>
            <pc:sldMk cId="2264858290" sldId="429"/>
            <ac:spMk id="44" creationId="{7266B100-71BC-E970-3D3D-5B7B56A25C93}"/>
          </ac:spMkLst>
        </pc:spChg>
        <pc:spChg chg="add mod">
          <ac:chgData name="MARIA INMACULADA SANTAMARIA VALENZUELA" userId="ce49ef87-c7e3-4d0f-9bdf-fe69029b02d5" providerId="ADAL" clId="{354A172A-7AC7-463B-A9AF-624B1842923E}" dt="2025-05-26T17:35:10.230" v="16492"/>
          <ac:spMkLst>
            <pc:docMk/>
            <pc:sldMk cId="2264858290" sldId="429"/>
            <ac:spMk id="45" creationId="{9FB74572-2296-20B3-A0C2-7815DDD7A03E}"/>
          </ac:spMkLst>
        </pc:spChg>
        <pc:spChg chg="add mod">
          <ac:chgData name="MARIA INMACULADA SANTAMARIA VALENZUELA" userId="ce49ef87-c7e3-4d0f-9bdf-fe69029b02d5" providerId="ADAL" clId="{354A172A-7AC7-463B-A9AF-624B1842923E}" dt="2025-05-26T17:35:10.230" v="16492"/>
          <ac:spMkLst>
            <pc:docMk/>
            <pc:sldMk cId="2264858290" sldId="429"/>
            <ac:spMk id="46" creationId="{F9B0BA8C-53D8-F16A-847C-F14ED575E276}"/>
          </ac:spMkLst>
        </pc:spChg>
        <pc:spChg chg="add mod">
          <ac:chgData name="MARIA INMACULADA SANTAMARIA VALENZUELA" userId="ce49ef87-c7e3-4d0f-9bdf-fe69029b02d5" providerId="ADAL" clId="{354A172A-7AC7-463B-A9AF-624B1842923E}" dt="2025-05-26T17:35:10.230" v="16492"/>
          <ac:spMkLst>
            <pc:docMk/>
            <pc:sldMk cId="2264858290" sldId="429"/>
            <ac:spMk id="47" creationId="{856A6AC2-D393-25DB-A77D-DC98044259E3}"/>
          </ac:spMkLst>
        </pc:spChg>
        <pc:spChg chg="add mod">
          <ac:chgData name="MARIA INMACULADA SANTAMARIA VALENZUELA" userId="ce49ef87-c7e3-4d0f-9bdf-fe69029b02d5" providerId="ADAL" clId="{354A172A-7AC7-463B-A9AF-624B1842923E}" dt="2025-05-26T17:35:10.230" v="16492"/>
          <ac:spMkLst>
            <pc:docMk/>
            <pc:sldMk cId="2264858290" sldId="429"/>
            <ac:spMk id="48" creationId="{1B93C684-C598-8888-C27C-57D3EE1DE38F}"/>
          </ac:spMkLst>
        </pc:spChg>
        <pc:grpChg chg="add del mod ord">
          <ac:chgData name="MARIA INMACULADA SANTAMARIA VALENZUELA" userId="ce49ef87-c7e3-4d0f-9bdf-fe69029b02d5" providerId="ADAL" clId="{354A172A-7AC7-463B-A9AF-624B1842923E}" dt="2025-05-27T21:44:19.269" v="18552" actId="478"/>
          <ac:grpSpMkLst>
            <pc:docMk/>
            <pc:sldMk cId="2264858290" sldId="429"/>
            <ac:grpSpMk id="14" creationId="{B41F9842-B298-BA57-4234-9084154D3E5F}"/>
          </ac:grpSpMkLst>
        </pc:grpChg>
        <pc:grpChg chg="mod">
          <ac:chgData name="MARIA INMACULADA SANTAMARIA VALENZUELA" userId="ce49ef87-c7e3-4d0f-9bdf-fe69029b02d5" providerId="ADAL" clId="{354A172A-7AC7-463B-A9AF-624B1842923E}" dt="2025-05-26T17:03:43.245" v="16203" actId="1076"/>
          <ac:grpSpMkLst>
            <pc:docMk/>
            <pc:sldMk cId="2264858290" sldId="429"/>
            <ac:grpSpMk id="20" creationId="{CE8A191A-71C7-2DBE-D8B8-8418004B3C3B}"/>
          </ac:grpSpMkLst>
        </pc:grpChg>
        <pc:graphicFrameChg chg="add del mod ord modGraphic">
          <ac:chgData name="MARIA INMACULADA SANTAMARIA VALENZUELA" userId="ce49ef87-c7e3-4d0f-9bdf-fe69029b02d5" providerId="ADAL" clId="{354A172A-7AC7-463B-A9AF-624B1842923E}" dt="2025-05-26T17:21:43.609" v="16472" actId="478"/>
          <ac:graphicFrameMkLst>
            <pc:docMk/>
            <pc:sldMk cId="2264858290" sldId="429"/>
            <ac:graphicFrameMk id="5" creationId="{8A8F36EE-BB6D-0358-3CCC-E5EA842E4E1B}"/>
          </ac:graphicFrameMkLst>
        </pc:graphicFrameChg>
        <pc:graphicFrameChg chg="add del mod ord modGraphic">
          <ac:chgData name="MARIA INMACULADA SANTAMARIA VALENZUELA" userId="ce49ef87-c7e3-4d0f-9bdf-fe69029b02d5" providerId="ADAL" clId="{354A172A-7AC7-463B-A9AF-624B1842923E}" dt="2025-05-26T17:21:41.001" v="16471" actId="478"/>
          <ac:graphicFrameMkLst>
            <pc:docMk/>
            <pc:sldMk cId="2264858290" sldId="429"/>
            <ac:graphicFrameMk id="7" creationId="{75BE823C-C448-CD68-9662-64CEC529A973}"/>
          </ac:graphicFrameMkLst>
        </pc:graphicFrameChg>
        <pc:picChg chg="add mod">
          <ac:chgData name="MARIA INMACULADA SANTAMARIA VALENZUELA" userId="ce49ef87-c7e3-4d0f-9bdf-fe69029b02d5" providerId="ADAL" clId="{354A172A-7AC7-463B-A9AF-624B1842923E}" dt="2025-05-22T17:47:52.448" v="13757" actId="1076"/>
          <ac:picMkLst>
            <pc:docMk/>
            <pc:sldMk cId="2264858290" sldId="429"/>
            <ac:picMk id="8" creationId="{130AC8E0-7202-B107-2C08-42AF4269DC26}"/>
          </ac:picMkLst>
        </pc:picChg>
        <pc:picChg chg="add del mod ord">
          <ac:chgData name="MARIA INMACULADA SANTAMARIA VALENZUELA" userId="ce49ef87-c7e3-4d0f-9bdf-fe69029b02d5" providerId="ADAL" clId="{354A172A-7AC7-463B-A9AF-624B1842923E}" dt="2025-05-26T17:33:51.098" v="16480" actId="478"/>
          <ac:picMkLst>
            <pc:docMk/>
            <pc:sldMk cId="2264858290" sldId="429"/>
            <ac:picMk id="11" creationId="{90271C78-30F2-77BD-B2B4-65BBF5634092}"/>
          </ac:picMkLst>
        </pc:picChg>
        <pc:picChg chg="add mod">
          <ac:chgData name="MARIA INMACULADA SANTAMARIA VALENZUELA" userId="ce49ef87-c7e3-4d0f-9bdf-fe69029b02d5" providerId="ADAL" clId="{354A172A-7AC7-463B-A9AF-624B1842923E}" dt="2025-05-26T17:21:37.952" v="16470" actId="167"/>
          <ac:picMkLst>
            <pc:docMk/>
            <pc:sldMk cId="2264858290" sldId="429"/>
            <ac:picMk id="1028" creationId="{DCE2A62A-FA89-5193-1473-0D743CF089AA}"/>
          </ac:picMkLst>
        </pc:picChg>
      </pc:sldChg>
      <pc:sldChg chg="addSp delSp modSp add mod delAnim modAnim">
        <pc:chgData name="MARIA INMACULADA SANTAMARIA VALENZUELA" userId="ce49ef87-c7e3-4d0f-9bdf-fe69029b02d5" providerId="ADAL" clId="{354A172A-7AC7-463B-A9AF-624B1842923E}" dt="2025-05-26T17:03:57.584" v="16205" actId="1076"/>
        <pc:sldMkLst>
          <pc:docMk/>
          <pc:sldMk cId="3481689322" sldId="430"/>
        </pc:sldMkLst>
        <pc:spChg chg="add mod">
          <ac:chgData name="MARIA INMACULADA SANTAMARIA VALENZUELA" userId="ce49ef87-c7e3-4d0f-9bdf-fe69029b02d5" providerId="ADAL" clId="{354A172A-7AC7-463B-A9AF-624B1842923E}" dt="2025-05-22T17:45:44.714" v="13749" actId="12788"/>
          <ac:spMkLst>
            <pc:docMk/>
            <pc:sldMk cId="3481689322" sldId="430"/>
            <ac:spMk id="3" creationId="{59683142-AE37-DE76-6D31-C03332EBA0A9}"/>
          </ac:spMkLst>
        </pc:spChg>
        <pc:spChg chg="mod">
          <ac:chgData name="MARIA INMACULADA SANTAMARIA VALENZUELA" userId="ce49ef87-c7e3-4d0f-9bdf-fe69029b02d5" providerId="ADAL" clId="{354A172A-7AC7-463B-A9AF-624B1842923E}" dt="2025-05-20T16:25:35.766" v="8224" actId="20577"/>
          <ac:spMkLst>
            <pc:docMk/>
            <pc:sldMk cId="3481689322" sldId="430"/>
            <ac:spMk id="4" creationId="{9B8B3B26-28D6-5E26-3F89-6F25CB9DA966}"/>
          </ac:spMkLst>
        </pc:spChg>
        <pc:spChg chg="add mod">
          <ac:chgData name="MARIA INMACULADA SANTAMARIA VALENZUELA" userId="ce49ef87-c7e3-4d0f-9bdf-fe69029b02d5" providerId="ADAL" clId="{354A172A-7AC7-463B-A9AF-624B1842923E}" dt="2025-05-22T17:45:44.714" v="13749" actId="12788"/>
          <ac:spMkLst>
            <pc:docMk/>
            <pc:sldMk cId="3481689322" sldId="430"/>
            <ac:spMk id="8" creationId="{D8C7D6BD-C150-49EE-3484-8E9ABCEE64FA}"/>
          </ac:spMkLst>
        </pc:spChg>
        <pc:spChg chg="add mod">
          <ac:chgData name="MARIA INMACULADA SANTAMARIA VALENZUELA" userId="ce49ef87-c7e3-4d0f-9bdf-fe69029b02d5" providerId="ADAL" clId="{354A172A-7AC7-463B-A9AF-624B1842923E}" dt="2025-05-20T16:24:54.718" v="8213"/>
          <ac:spMkLst>
            <pc:docMk/>
            <pc:sldMk cId="3481689322" sldId="430"/>
            <ac:spMk id="10" creationId="{97A1561B-5E91-AB39-8AE8-524A75C9BEAF}"/>
          </ac:spMkLst>
        </pc:spChg>
        <pc:spChg chg="add mod">
          <ac:chgData name="MARIA INMACULADA SANTAMARIA VALENZUELA" userId="ce49ef87-c7e3-4d0f-9bdf-fe69029b02d5" providerId="ADAL" clId="{354A172A-7AC7-463B-A9AF-624B1842923E}" dt="2025-05-20T16:24:54.718" v="8213"/>
          <ac:spMkLst>
            <pc:docMk/>
            <pc:sldMk cId="3481689322" sldId="430"/>
            <ac:spMk id="15" creationId="{623E2E87-30FE-B0AD-3DA6-3F14559CFBBF}"/>
          </ac:spMkLst>
        </pc:spChg>
        <pc:spChg chg="add mod">
          <ac:chgData name="MARIA INMACULADA SANTAMARIA VALENZUELA" userId="ce49ef87-c7e3-4d0f-9bdf-fe69029b02d5" providerId="ADAL" clId="{354A172A-7AC7-463B-A9AF-624B1842923E}" dt="2025-05-20T16:24:54.718" v="8213"/>
          <ac:spMkLst>
            <pc:docMk/>
            <pc:sldMk cId="3481689322" sldId="430"/>
            <ac:spMk id="16" creationId="{42731D9E-4627-7E07-AA3B-81D1DC61A4FC}"/>
          </ac:spMkLst>
        </pc:spChg>
        <pc:spChg chg="add mod">
          <ac:chgData name="MARIA INMACULADA SANTAMARIA VALENZUELA" userId="ce49ef87-c7e3-4d0f-9bdf-fe69029b02d5" providerId="ADAL" clId="{354A172A-7AC7-463B-A9AF-624B1842923E}" dt="2025-05-20T16:24:54.718" v="8213"/>
          <ac:spMkLst>
            <pc:docMk/>
            <pc:sldMk cId="3481689322" sldId="430"/>
            <ac:spMk id="17" creationId="{6E6B1A4E-0103-2EFA-2C4B-858DFFC898B3}"/>
          </ac:spMkLst>
        </pc:spChg>
        <pc:spChg chg="add mod">
          <ac:chgData name="MARIA INMACULADA SANTAMARIA VALENZUELA" userId="ce49ef87-c7e3-4d0f-9bdf-fe69029b02d5" providerId="ADAL" clId="{354A172A-7AC7-463B-A9AF-624B1842923E}" dt="2025-05-20T16:24:54.718" v="8213"/>
          <ac:spMkLst>
            <pc:docMk/>
            <pc:sldMk cId="3481689322" sldId="430"/>
            <ac:spMk id="18" creationId="{6235AD51-883C-EDAA-395B-A42247CE2480}"/>
          </ac:spMkLst>
        </pc:spChg>
        <pc:spChg chg="add mod">
          <ac:chgData name="MARIA INMACULADA SANTAMARIA VALENZUELA" userId="ce49ef87-c7e3-4d0f-9bdf-fe69029b02d5" providerId="ADAL" clId="{354A172A-7AC7-463B-A9AF-624B1842923E}" dt="2025-05-20T16:24:54.718" v="8213"/>
          <ac:spMkLst>
            <pc:docMk/>
            <pc:sldMk cId="3481689322" sldId="430"/>
            <ac:spMk id="29" creationId="{2B964FDF-0A83-B07E-7CA2-999BBF99E128}"/>
          </ac:spMkLst>
        </pc:spChg>
        <pc:grpChg chg="mod">
          <ac:chgData name="MARIA INMACULADA SANTAMARIA VALENZUELA" userId="ce49ef87-c7e3-4d0f-9bdf-fe69029b02d5" providerId="ADAL" clId="{354A172A-7AC7-463B-A9AF-624B1842923E}" dt="2025-05-26T17:03:57.584" v="16205" actId="1076"/>
          <ac:grpSpMkLst>
            <pc:docMk/>
            <pc:sldMk cId="3481689322" sldId="430"/>
            <ac:grpSpMk id="20" creationId="{56C4F0F2-4DEB-5476-778A-48AA5A34A73F}"/>
          </ac:grpSpMkLst>
        </pc:grpChg>
        <pc:cxnChg chg="mod">
          <ac:chgData name="MARIA INMACULADA SANTAMARIA VALENZUELA" userId="ce49ef87-c7e3-4d0f-9bdf-fe69029b02d5" providerId="ADAL" clId="{354A172A-7AC7-463B-A9AF-624B1842923E}" dt="2025-05-22T17:45:44.714" v="13749" actId="12788"/>
          <ac:cxnSpMkLst>
            <pc:docMk/>
            <pc:sldMk cId="3481689322" sldId="430"/>
            <ac:cxnSpMk id="11" creationId="{ACE2714D-796E-11A8-0B6F-C368598C6D3F}"/>
          </ac:cxnSpMkLst>
        </pc:cxnChg>
      </pc:sldChg>
      <pc:sldChg chg="addSp delSp modSp add mod modAnim">
        <pc:chgData name="MARIA INMACULADA SANTAMARIA VALENZUELA" userId="ce49ef87-c7e3-4d0f-9bdf-fe69029b02d5" providerId="ADAL" clId="{354A172A-7AC7-463B-A9AF-624B1842923E}" dt="2025-05-26T17:05:05.977" v="16210" actId="1076"/>
        <pc:sldMkLst>
          <pc:docMk/>
          <pc:sldMk cId="878326745" sldId="431"/>
        </pc:sldMkLst>
        <pc:spChg chg="mod">
          <ac:chgData name="MARIA INMACULADA SANTAMARIA VALENZUELA" userId="ce49ef87-c7e3-4d0f-9bdf-fe69029b02d5" providerId="ADAL" clId="{354A172A-7AC7-463B-A9AF-624B1842923E}" dt="2025-05-20T16:25:41.246" v="8230" actId="20577"/>
          <ac:spMkLst>
            <pc:docMk/>
            <pc:sldMk cId="878326745" sldId="431"/>
            <ac:spMk id="4" creationId="{65F78679-C934-35B4-FB98-8CD97804BFF3}"/>
          </ac:spMkLst>
        </pc:spChg>
        <pc:spChg chg="mod">
          <ac:chgData name="MARIA INMACULADA SANTAMARIA VALENZUELA" userId="ce49ef87-c7e3-4d0f-9bdf-fe69029b02d5" providerId="ADAL" clId="{354A172A-7AC7-463B-A9AF-624B1842923E}" dt="2025-05-26T17:04:24.719" v="16207" actId="1076"/>
          <ac:spMkLst>
            <pc:docMk/>
            <pc:sldMk cId="878326745" sldId="431"/>
            <ac:spMk id="25" creationId="{450F7918-F143-1013-7140-28BD11BC8904}"/>
          </ac:spMkLst>
        </pc:spChg>
        <pc:spChg chg="add mod">
          <ac:chgData name="MARIA INMACULADA SANTAMARIA VALENZUELA" userId="ce49ef87-c7e3-4d0f-9bdf-fe69029b02d5" providerId="ADAL" clId="{354A172A-7AC7-463B-A9AF-624B1842923E}" dt="2025-05-20T16:25:59.212" v="8232"/>
          <ac:spMkLst>
            <pc:docMk/>
            <pc:sldMk cId="878326745" sldId="431"/>
            <ac:spMk id="41" creationId="{30843141-37FA-A7CE-1517-68135B1E63ED}"/>
          </ac:spMkLst>
        </pc:spChg>
        <pc:spChg chg="ord">
          <ac:chgData name="MARIA INMACULADA SANTAMARIA VALENZUELA" userId="ce49ef87-c7e3-4d0f-9bdf-fe69029b02d5" providerId="ADAL" clId="{354A172A-7AC7-463B-A9AF-624B1842923E}" dt="2025-05-26T17:04:33.483" v="16208" actId="167"/>
          <ac:spMkLst>
            <pc:docMk/>
            <pc:sldMk cId="878326745" sldId="431"/>
            <ac:spMk id="42" creationId="{1D064E2B-0436-9363-9AF5-176F1BADD7B0}"/>
          </ac:spMkLst>
        </pc:spChg>
        <pc:spChg chg="add mod">
          <ac:chgData name="MARIA INMACULADA SANTAMARIA VALENZUELA" userId="ce49ef87-c7e3-4d0f-9bdf-fe69029b02d5" providerId="ADAL" clId="{354A172A-7AC7-463B-A9AF-624B1842923E}" dt="2025-05-20T16:26:55.876" v="8238" actId="20577"/>
          <ac:spMkLst>
            <pc:docMk/>
            <pc:sldMk cId="878326745" sldId="431"/>
            <ac:spMk id="46" creationId="{6BFCE434-CB54-4A0A-7BC3-6B944188DA39}"/>
          </ac:spMkLst>
        </pc:spChg>
        <pc:spChg chg="add mod">
          <ac:chgData name="MARIA INMACULADA SANTAMARIA VALENZUELA" userId="ce49ef87-c7e3-4d0f-9bdf-fe69029b02d5" providerId="ADAL" clId="{354A172A-7AC7-463B-A9AF-624B1842923E}" dt="2025-05-20T16:25:59.212" v="8232"/>
          <ac:spMkLst>
            <pc:docMk/>
            <pc:sldMk cId="878326745" sldId="431"/>
            <ac:spMk id="47" creationId="{C0AE6BB7-B392-011C-3ED2-D31D4A9EA6E6}"/>
          </ac:spMkLst>
        </pc:spChg>
        <pc:spChg chg="add mod">
          <ac:chgData name="MARIA INMACULADA SANTAMARIA VALENZUELA" userId="ce49ef87-c7e3-4d0f-9bdf-fe69029b02d5" providerId="ADAL" clId="{354A172A-7AC7-463B-A9AF-624B1842923E}" dt="2025-05-20T16:25:59.212" v="8232"/>
          <ac:spMkLst>
            <pc:docMk/>
            <pc:sldMk cId="878326745" sldId="431"/>
            <ac:spMk id="57" creationId="{C1323096-234B-2CB3-AFE0-FF58CB150C79}"/>
          </ac:spMkLst>
        </pc:spChg>
        <pc:spChg chg="add mod">
          <ac:chgData name="MARIA INMACULADA SANTAMARIA VALENZUELA" userId="ce49ef87-c7e3-4d0f-9bdf-fe69029b02d5" providerId="ADAL" clId="{354A172A-7AC7-463B-A9AF-624B1842923E}" dt="2025-05-20T16:25:59.212" v="8232"/>
          <ac:spMkLst>
            <pc:docMk/>
            <pc:sldMk cId="878326745" sldId="431"/>
            <ac:spMk id="58" creationId="{4AE5F436-A250-0C5A-E6CC-215890C9C212}"/>
          </ac:spMkLst>
        </pc:spChg>
        <pc:spChg chg="add mod">
          <ac:chgData name="MARIA INMACULADA SANTAMARIA VALENZUELA" userId="ce49ef87-c7e3-4d0f-9bdf-fe69029b02d5" providerId="ADAL" clId="{354A172A-7AC7-463B-A9AF-624B1842923E}" dt="2025-05-20T16:25:59.212" v="8232"/>
          <ac:spMkLst>
            <pc:docMk/>
            <pc:sldMk cId="878326745" sldId="431"/>
            <ac:spMk id="59" creationId="{CE65CCD3-0DFC-27EB-0C9C-0AAB5B009481}"/>
          </ac:spMkLst>
        </pc:spChg>
        <pc:spChg chg="add mod">
          <ac:chgData name="MARIA INMACULADA SANTAMARIA VALENZUELA" userId="ce49ef87-c7e3-4d0f-9bdf-fe69029b02d5" providerId="ADAL" clId="{354A172A-7AC7-463B-A9AF-624B1842923E}" dt="2025-05-20T16:25:59.212" v="8232"/>
          <ac:spMkLst>
            <pc:docMk/>
            <pc:sldMk cId="878326745" sldId="431"/>
            <ac:spMk id="60" creationId="{F8AD6058-C103-F2F8-8413-6B5C2A391417}"/>
          </ac:spMkLst>
        </pc:spChg>
        <pc:spChg chg="add mod">
          <ac:chgData name="MARIA INMACULADA SANTAMARIA VALENZUELA" userId="ce49ef87-c7e3-4d0f-9bdf-fe69029b02d5" providerId="ADAL" clId="{354A172A-7AC7-463B-A9AF-624B1842923E}" dt="2025-05-20T16:25:59.212" v="8232"/>
          <ac:spMkLst>
            <pc:docMk/>
            <pc:sldMk cId="878326745" sldId="431"/>
            <ac:spMk id="61" creationId="{A8B6A6C9-4C59-7800-3F1C-175615D8BFEF}"/>
          </ac:spMkLst>
        </pc:spChg>
        <pc:spChg chg="add mod">
          <ac:chgData name="MARIA INMACULADA SANTAMARIA VALENZUELA" userId="ce49ef87-c7e3-4d0f-9bdf-fe69029b02d5" providerId="ADAL" clId="{354A172A-7AC7-463B-A9AF-624B1842923E}" dt="2025-05-20T16:25:59.212" v="8232"/>
          <ac:spMkLst>
            <pc:docMk/>
            <pc:sldMk cId="878326745" sldId="431"/>
            <ac:spMk id="62" creationId="{4897B70C-800B-DF88-1D3C-5DF2D3D0DC9C}"/>
          </ac:spMkLst>
        </pc:spChg>
        <pc:grpChg chg="mod">
          <ac:chgData name="MARIA INMACULADA SANTAMARIA VALENZUELA" userId="ce49ef87-c7e3-4d0f-9bdf-fe69029b02d5" providerId="ADAL" clId="{354A172A-7AC7-463B-A9AF-624B1842923E}" dt="2025-05-26T17:05:05.977" v="16210" actId="1076"/>
          <ac:grpSpMkLst>
            <pc:docMk/>
            <pc:sldMk cId="878326745" sldId="431"/>
            <ac:grpSpMk id="20" creationId="{ED652843-EA4E-5069-E4F4-F1722E6A2C0D}"/>
          </ac:grpSpMkLst>
        </pc:grpChg>
      </pc:sldChg>
      <pc:sldChg chg="addSp delSp modSp add mod">
        <pc:chgData name="MARIA INMACULADA SANTAMARIA VALENZUELA" userId="ce49ef87-c7e3-4d0f-9bdf-fe69029b02d5" providerId="ADAL" clId="{354A172A-7AC7-463B-A9AF-624B1842923E}" dt="2025-05-26T17:05:41.757" v="16213" actId="1076"/>
        <pc:sldMkLst>
          <pc:docMk/>
          <pc:sldMk cId="2005998590" sldId="432"/>
        </pc:sldMkLst>
        <pc:spChg chg="add mod">
          <ac:chgData name="MARIA INMACULADA SANTAMARIA VALENZUELA" userId="ce49ef87-c7e3-4d0f-9bdf-fe69029b02d5" providerId="ADAL" clId="{354A172A-7AC7-463B-A9AF-624B1842923E}" dt="2025-05-26T17:05:28.634" v="16211" actId="164"/>
          <ac:spMkLst>
            <pc:docMk/>
            <pc:sldMk cId="2005998590" sldId="432"/>
            <ac:spMk id="3" creationId="{DDCE0FB6-55C7-86DD-7FCC-F0B2341425A5}"/>
          </ac:spMkLst>
        </pc:spChg>
        <pc:spChg chg="mod">
          <ac:chgData name="MARIA INMACULADA SANTAMARIA VALENZUELA" userId="ce49ef87-c7e3-4d0f-9bdf-fe69029b02d5" providerId="ADAL" clId="{354A172A-7AC7-463B-A9AF-624B1842923E}" dt="2025-05-20T16:27:28.869" v="8283" actId="20577"/>
          <ac:spMkLst>
            <pc:docMk/>
            <pc:sldMk cId="2005998590" sldId="432"/>
            <ac:spMk id="4" creationId="{EFAECADA-37C8-C421-152C-3152C4B17257}"/>
          </ac:spMkLst>
        </pc:spChg>
        <pc:spChg chg="add mod ord">
          <ac:chgData name="MARIA INMACULADA SANTAMARIA VALENZUELA" userId="ce49ef87-c7e3-4d0f-9bdf-fe69029b02d5" providerId="ADAL" clId="{354A172A-7AC7-463B-A9AF-624B1842923E}" dt="2025-05-22T07:57:48.762" v="11658" actId="167"/>
          <ac:spMkLst>
            <pc:docMk/>
            <pc:sldMk cId="2005998590" sldId="432"/>
            <ac:spMk id="5" creationId="{E1ADA16E-D6F6-4BBD-9BA2-FFBDB4A62DC6}"/>
          </ac:spMkLst>
        </pc:spChg>
        <pc:spChg chg="add del mod">
          <ac:chgData name="MARIA INMACULADA SANTAMARIA VALENZUELA" userId="ce49ef87-c7e3-4d0f-9bdf-fe69029b02d5" providerId="ADAL" clId="{354A172A-7AC7-463B-A9AF-624B1842923E}" dt="2025-05-26T17:05:28.634" v="16211" actId="164"/>
          <ac:spMkLst>
            <pc:docMk/>
            <pc:sldMk cId="2005998590" sldId="432"/>
            <ac:spMk id="25" creationId="{7FE8E860-17AC-FD5F-CEAE-BC64908EA9B0}"/>
          </ac:spMkLst>
        </pc:spChg>
        <pc:grpChg chg="add mod">
          <ac:chgData name="MARIA INMACULADA SANTAMARIA VALENZUELA" userId="ce49ef87-c7e3-4d0f-9bdf-fe69029b02d5" providerId="ADAL" clId="{354A172A-7AC7-463B-A9AF-624B1842923E}" dt="2025-05-26T17:05:41.757" v="16213" actId="1076"/>
          <ac:grpSpMkLst>
            <pc:docMk/>
            <pc:sldMk cId="2005998590" sldId="432"/>
            <ac:grpSpMk id="8" creationId="{99E470CC-4854-C372-4206-19A42CF5C41A}"/>
          </ac:grpSpMkLst>
        </pc:grpChg>
        <pc:grpChg chg="add del mod">
          <ac:chgData name="MARIA INMACULADA SANTAMARIA VALENZUELA" userId="ce49ef87-c7e3-4d0f-9bdf-fe69029b02d5" providerId="ADAL" clId="{354A172A-7AC7-463B-A9AF-624B1842923E}" dt="2025-05-26T17:05:28.634" v="16211" actId="164"/>
          <ac:grpSpMkLst>
            <pc:docMk/>
            <pc:sldMk cId="2005998590" sldId="432"/>
            <ac:grpSpMk id="20" creationId="{2F291665-848A-921B-FE7A-7C3CA648E8AB}"/>
          </ac:grpSpMkLst>
        </pc:grpChg>
        <pc:picChg chg="add mod ord">
          <ac:chgData name="MARIA INMACULADA SANTAMARIA VALENZUELA" userId="ce49ef87-c7e3-4d0f-9bdf-fe69029b02d5" providerId="ADAL" clId="{354A172A-7AC7-463B-A9AF-624B1842923E}" dt="2025-05-22T18:53:09.725" v="15214" actId="1076"/>
          <ac:picMkLst>
            <pc:docMk/>
            <pc:sldMk cId="2005998590" sldId="432"/>
            <ac:picMk id="2" creationId="{90756810-B403-9334-F485-0E8C79D3B674}"/>
          </ac:picMkLst>
        </pc:picChg>
        <pc:picChg chg="add mod">
          <ac:chgData name="MARIA INMACULADA SANTAMARIA VALENZUELA" userId="ce49ef87-c7e3-4d0f-9bdf-fe69029b02d5" providerId="ADAL" clId="{354A172A-7AC7-463B-A9AF-624B1842923E}" dt="2025-05-21T15:21:52.950" v="10382" actId="1035"/>
          <ac:picMkLst>
            <pc:docMk/>
            <pc:sldMk cId="2005998590" sldId="432"/>
            <ac:picMk id="7" creationId="{A428C0A5-1D8A-56B3-86D7-BEBBD4A8C8E8}"/>
          </ac:picMkLst>
        </pc:picChg>
      </pc:sldChg>
      <pc:sldChg chg="addSp delSp modSp add mod ord modAnim">
        <pc:chgData name="MARIA INMACULADA SANTAMARIA VALENZUELA" userId="ce49ef87-c7e3-4d0f-9bdf-fe69029b02d5" providerId="ADAL" clId="{354A172A-7AC7-463B-A9AF-624B1842923E}" dt="2025-05-27T09:38:16.599" v="18198"/>
        <pc:sldMkLst>
          <pc:docMk/>
          <pc:sldMk cId="1091045229" sldId="433"/>
        </pc:sldMkLst>
        <pc:spChg chg="del mod">
          <ac:chgData name="MARIA INMACULADA SANTAMARIA VALENZUELA" userId="ce49ef87-c7e3-4d0f-9bdf-fe69029b02d5" providerId="ADAL" clId="{354A172A-7AC7-463B-A9AF-624B1842923E}" dt="2025-05-26T17:05:57.049" v="16216" actId="478"/>
          <ac:spMkLst>
            <pc:docMk/>
            <pc:sldMk cId="1091045229" sldId="433"/>
            <ac:spMk id="3" creationId="{BABB738C-3B70-0AA6-835A-9AD05ED0FDD8}"/>
          </ac:spMkLst>
        </pc:spChg>
        <pc:spChg chg="mod">
          <ac:chgData name="MARIA INMACULADA SANTAMARIA VALENZUELA" userId="ce49ef87-c7e3-4d0f-9bdf-fe69029b02d5" providerId="ADAL" clId="{354A172A-7AC7-463B-A9AF-624B1842923E}" dt="2025-05-20T16:31:58.798" v="8321" actId="20577"/>
          <ac:spMkLst>
            <pc:docMk/>
            <pc:sldMk cId="1091045229" sldId="433"/>
            <ac:spMk id="4" creationId="{2C0975E1-9603-E8AC-CEC8-74CA806E6BEE}"/>
          </ac:spMkLst>
        </pc:spChg>
        <pc:spChg chg="mod">
          <ac:chgData name="MARIA INMACULADA SANTAMARIA VALENZUELA" userId="ce49ef87-c7e3-4d0f-9bdf-fe69029b02d5" providerId="ADAL" clId="{354A172A-7AC7-463B-A9AF-624B1842923E}" dt="2025-05-26T17:05:54.141" v="16215" actId="164"/>
          <ac:spMkLst>
            <pc:docMk/>
            <pc:sldMk cId="1091045229" sldId="433"/>
            <ac:spMk id="21" creationId="{6E8D44EA-E9B4-846A-0CFA-D3BF6493FD37}"/>
          </ac:spMkLst>
        </pc:spChg>
        <pc:spChg chg="mod">
          <ac:chgData name="MARIA INMACULADA SANTAMARIA VALENZUELA" userId="ce49ef87-c7e3-4d0f-9bdf-fe69029b02d5" providerId="ADAL" clId="{354A172A-7AC7-463B-A9AF-624B1842923E}" dt="2025-05-26T17:05:54.141" v="16215" actId="164"/>
          <ac:spMkLst>
            <pc:docMk/>
            <pc:sldMk cId="1091045229" sldId="433"/>
            <ac:spMk id="23" creationId="{FD20C21F-7F72-5BF0-BEA5-960E6A4864E7}"/>
          </ac:spMkLst>
        </pc:spChg>
        <pc:spChg chg="mod">
          <ac:chgData name="MARIA INMACULADA SANTAMARIA VALENZUELA" userId="ce49ef87-c7e3-4d0f-9bdf-fe69029b02d5" providerId="ADAL" clId="{354A172A-7AC7-463B-A9AF-624B1842923E}" dt="2025-05-26T17:06:18.546" v="16217" actId="164"/>
          <ac:spMkLst>
            <pc:docMk/>
            <pc:sldMk cId="1091045229" sldId="433"/>
            <ac:spMk id="25" creationId="{284917D3-E50E-2FFD-D22D-C1D10081ABAE}"/>
          </ac:spMkLst>
        </pc:spChg>
        <pc:grpChg chg="add mod">
          <ac:chgData name="MARIA INMACULADA SANTAMARIA VALENZUELA" userId="ce49ef87-c7e3-4d0f-9bdf-fe69029b02d5" providerId="ADAL" clId="{354A172A-7AC7-463B-A9AF-624B1842923E}" dt="2025-05-26T17:05:54.141" v="16215" actId="164"/>
          <ac:grpSpMkLst>
            <pc:docMk/>
            <pc:sldMk cId="1091045229" sldId="433"/>
            <ac:grpSpMk id="2" creationId="{195C2570-625D-0A06-6D27-31CDBB3EF7AB}"/>
          </ac:grpSpMkLst>
        </pc:grpChg>
        <pc:grpChg chg="add mod">
          <ac:chgData name="MARIA INMACULADA SANTAMARIA VALENZUELA" userId="ce49ef87-c7e3-4d0f-9bdf-fe69029b02d5" providerId="ADAL" clId="{354A172A-7AC7-463B-A9AF-624B1842923E}" dt="2025-05-26T17:06:32.469" v="16219" actId="1076"/>
          <ac:grpSpMkLst>
            <pc:docMk/>
            <pc:sldMk cId="1091045229" sldId="433"/>
            <ac:grpSpMk id="5" creationId="{889F9D1C-A944-09FE-FBB8-A162C9565927}"/>
          </ac:grpSpMkLst>
        </pc:grpChg>
        <pc:grpChg chg="mod">
          <ac:chgData name="MARIA INMACULADA SANTAMARIA VALENZUELA" userId="ce49ef87-c7e3-4d0f-9bdf-fe69029b02d5" providerId="ADAL" clId="{354A172A-7AC7-463B-A9AF-624B1842923E}" dt="2025-05-26T17:06:18.546" v="16217" actId="164"/>
          <ac:grpSpMkLst>
            <pc:docMk/>
            <pc:sldMk cId="1091045229" sldId="433"/>
            <ac:grpSpMk id="20" creationId="{B38911EC-6968-9411-00F7-12987C1D2E9C}"/>
          </ac:grpSpMkLst>
        </pc:grpChg>
        <pc:graphicFrameChg chg="mod modGraphic">
          <ac:chgData name="MARIA INMACULADA SANTAMARIA VALENZUELA" userId="ce49ef87-c7e3-4d0f-9bdf-fe69029b02d5" providerId="ADAL" clId="{354A172A-7AC7-463B-A9AF-624B1842923E}" dt="2025-05-20T16:31:47.747" v="8304" actId="207"/>
          <ac:graphicFrameMkLst>
            <pc:docMk/>
            <pc:sldMk cId="1091045229" sldId="433"/>
            <ac:graphicFrameMk id="32" creationId="{3E1F3BD3-BCEA-62F1-301E-A0A7A58C551D}"/>
          </ac:graphicFrameMkLst>
        </pc:graphicFrameChg>
        <pc:picChg chg="add mod">
          <ac:chgData name="MARIA INMACULADA SANTAMARIA VALENZUELA" userId="ce49ef87-c7e3-4d0f-9bdf-fe69029b02d5" providerId="ADAL" clId="{354A172A-7AC7-463B-A9AF-624B1842923E}" dt="2025-05-25T19:30:23.851" v="15637"/>
          <ac:picMkLst>
            <pc:docMk/>
            <pc:sldMk cId="1091045229" sldId="433"/>
            <ac:picMk id="7" creationId="{9764A042-EEED-41AD-6237-1BCEBB219529}"/>
          </ac:picMkLst>
        </pc:picChg>
      </pc:sldChg>
      <pc:sldChg chg="addSp modSp add del">
        <pc:chgData name="MARIA INMACULADA SANTAMARIA VALENZUELA" userId="ce49ef87-c7e3-4d0f-9bdf-fe69029b02d5" providerId="ADAL" clId="{354A172A-7AC7-463B-A9AF-624B1842923E}" dt="2025-05-20T16:34:35.679" v="8397" actId="47"/>
        <pc:sldMkLst>
          <pc:docMk/>
          <pc:sldMk cId="1650728805" sldId="434"/>
        </pc:sldMkLst>
      </pc:sldChg>
      <pc:sldChg chg="addSp delSp modSp add mod addAnim delAnim modAnim">
        <pc:chgData name="MARIA INMACULADA SANTAMARIA VALENZUELA" userId="ce49ef87-c7e3-4d0f-9bdf-fe69029b02d5" providerId="ADAL" clId="{354A172A-7AC7-463B-A9AF-624B1842923E}" dt="2025-05-27T14:31:15.787" v="18408" actId="1076"/>
        <pc:sldMkLst>
          <pc:docMk/>
          <pc:sldMk cId="2528631660" sldId="435"/>
        </pc:sldMkLst>
        <pc:spChg chg="add mod">
          <ac:chgData name="MARIA INMACULADA SANTAMARIA VALENZUELA" userId="ce49ef87-c7e3-4d0f-9bdf-fe69029b02d5" providerId="ADAL" clId="{354A172A-7AC7-463B-A9AF-624B1842923E}" dt="2025-05-20T16:32:56.473" v="8367"/>
          <ac:spMkLst>
            <pc:docMk/>
            <pc:sldMk cId="2528631660" sldId="435"/>
            <ac:spMk id="2" creationId="{A55B7153-85EB-0C32-88DC-37CDB40901ED}"/>
          </ac:spMkLst>
        </pc:spChg>
        <pc:spChg chg="mod">
          <ac:chgData name="MARIA INMACULADA SANTAMARIA VALENZUELA" userId="ce49ef87-c7e3-4d0f-9bdf-fe69029b02d5" providerId="ADAL" clId="{354A172A-7AC7-463B-A9AF-624B1842923E}" dt="2025-05-26T17:06:42.566" v="16222" actId="164"/>
          <ac:spMkLst>
            <pc:docMk/>
            <pc:sldMk cId="2528631660" sldId="435"/>
            <ac:spMk id="3" creationId="{7A6095E4-4FB8-0F62-4AE6-0C6964EAB7E4}"/>
          </ac:spMkLst>
        </pc:spChg>
        <pc:spChg chg="mod">
          <ac:chgData name="MARIA INMACULADA SANTAMARIA VALENZUELA" userId="ce49ef87-c7e3-4d0f-9bdf-fe69029b02d5" providerId="ADAL" clId="{354A172A-7AC7-463B-A9AF-624B1842923E}" dt="2025-05-20T16:37:42.506" v="8521" actId="20577"/>
          <ac:spMkLst>
            <pc:docMk/>
            <pc:sldMk cId="2528631660" sldId="435"/>
            <ac:spMk id="4" creationId="{04460C56-2BF1-9665-E795-271382F53D0B}"/>
          </ac:spMkLst>
        </pc:spChg>
        <pc:spChg chg="add mod">
          <ac:chgData name="MARIA INMACULADA SANTAMARIA VALENZUELA" userId="ce49ef87-c7e3-4d0f-9bdf-fe69029b02d5" providerId="ADAL" clId="{354A172A-7AC7-463B-A9AF-624B1842923E}" dt="2025-05-20T16:32:56.473" v="8367"/>
          <ac:spMkLst>
            <pc:docMk/>
            <pc:sldMk cId="2528631660" sldId="435"/>
            <ac:spMk id="7" creationId="{9BF66283-31FE-0451-BEE7-872262CBCA89}"/>
          </ac:spMkLst>
        </pc:spChg>
        <pc:spChg chg="add mod">
          <ac:chgData name="MARIA INMACULADA SANTAMARIA VALENZUELA" userId="ce49ef87-c7e3-4d0f-9bdf-fe69029b02d5" providerId="ADAL" clId="{354A172A-7AC7-463B-A9AF-624B1842923E}" dt="2025-05-27T14:30:56.163" v="18405" actId="1076"/>
          <ac:spMkLst>
            <pc:docMk/>
            <pc:sldMk cId="2528631660" sldId="435"/>
            <ac:spMk id="14" creationId="{C958A4F6-154A-2292-6780-B6E3641AB5EB}"/>
          </ac:spMkLst>
        </pc:spChg>
        <pc:spChg chg="add del mod">
          <ac:chgData name="MARIA INMACULADA SANTAMARIA VALENZUELA" userId="ce49ef87-c7e3-4d0f-9bdf-fe69029b02d5" providerId="ADAL" clId="{354A172A-7AC7-463B-A9AF-624B1842923E}" dt="2025-05-26T17:06:42.566" v="16222" actId="164"/>
          <ac:spMkLst>
            <pc:docMk/>
            <pc:sldMk cId="2528631660" sldId="435"/>
            <ac:spMk id="25" creationId="{94D39BDC-37F0-3CEB-20B3-6FFBD3DA9C59}"/>
          </ac:spMkLst>
        </pc:spChg>
        <pc:spChg chg="del ord">
          <ac:chgData name="MARIA INMACULADA SANTAMARIA VALENZUELA" userId="ce49ef87-c7e3-4d0f-9bdf-fe69029b02d5" providerId="ADAL" clId="{354A172A-7AC7-463B-A9AF-624B1842923E}" dt="2025-05-27T09:39:41.853" v="18208" actId="478"/>
          <ac:spMkLst>
            <pc:docMk/>
            <pc:sldMk cId="2528631660" sldId="435"/>
            <ac:spMk id="42" creationId="{012FDD41-45D8-F4C0-469E-6E46757A3975}"/>
          </ac:spMkLst>
        </pc:spChg>
        <pc:grpChg chg="add mod">
          <ac:chgData name="MARIA INMACULADA SANTAMARIA VALENZUELA" userId="ce49ef87-c7e3-4d0f-9bdf-fe69029b02d5" providerId="ADAL" clId="{354A172A-7AC7-463B-A9AF-624B1842923E}" dt="2025-05-26T17:06:57.949" v="16225" actId="164"/>
          <ac:grpSpMkLst>
            <pc:docMk/>
            <pc:sldMk cId="2528631660" sldId="435"/>
            <ac:grpSpMk id="5" creationId="{811D635C-D561-3F4E-68A0-903F68F84A8E}"/>
          </ac:grpSpMkLst>
        </pc:grpChg>
        <pc:grpChg chg="add mod">
          <ac:chgData name="MARIA INMACULADA SANTAMARIA VALENZUELA" userId="ce49ef87-c7e3-4d0f-9bdf-fe69029b02d5" providerId="ADAL" clId="{354A172A-7AC7-463B-A9AF-624B1842923E}" dt="2025-05-26T17:07:09.086" v="16227" actId="1076"/>
          <ac:grpSpMkLst>
            <pc:docMk/>
            <pc:sldMk cId="2528631660" sldId="435"/>
            <ac:grpSpMk id="11" creationId="{C884AC4F-BA05-CFA5-51CE-FC4C08FD7E47}"/>
          </ac:grpSpMkLst>
        </pc:grpChg>
        <pc:grpChg chg="mod">
          <ac:chgData name="MARIA INMACULADA SANTAMARIA VALENZUELA" userId="ce49ef87-c7e3-4d0f-9bdf-fe69029b02d5" providerId="ADAL" clId="{354A172A-7AC7-463B-A9AF-624B1842923E}" dt="2025-05-26T17:06:57.949" v="16225" actId="164"/>
          <ac:grpSpMkLst>
            <pc:docMk/>
            <pc:sldMk cId="2528631660" sldId="435"/>
            <ac:grpSpMk id="20" creationId="{7B4C94E2-C79A-4E01-510C-7E4733D36D30}"/>
          </ac:grpSpMkLst>
        </pc:grpChg>
        <pc:graphicFrameChg chg="add del mod ord modGraphic">
          <ac:chgData name="MARIA INMACULADA SANTAMARIA VALENZUELA" userId="ce49ef87-c7e3-4d0f-9bdf-fe69029b02d5" providerId="ADAL" clId="{354A172A-7AC7-463B-A9AF-624B1842923E}" dt="2025-05-22T18:03:05.891" v="14088" actId="171"/>
          <ac:graphicFrameMkLst>
            <pc:docMk/>
            <pc:sldMk cId="2528631660" sldId="435"/>
            <ac:graphicFrameMk id="8" creationId="{C608DA0C-E64A-12C4-789A-A98F9CE647A6}"/>
          </ac:graphicFrameMkLst>
        </pc:graphicFrameChg>
        <pc:graphicFrameChg chg="add mod ord modGraphic">
          <ac:chgData name="MARIA INMACULADA SANTAMARIA VALENZUELA" userId="ce49ef87-c7e3-4d0f-9bdf-fe69029b02d5" providerId="ADAL" clId="{354A172A-7AC7-463B-A9AF-624B1842923E}" dt="2025-05-27T09:39:09.984" v="18203" actId="167"/>
          <ac:graphicFrameMkLst>
            <pc:docMk/>
            <pc:sldMk cId="2528631660" sldId="435"/>
            <ac:graphicFrameMk id="10" creationId="{F07EB952-3D6F-45AB-20B7-81EF828E9B0B}"/>
          </ac:graphicFrameMkLst>
        </pc:graphicFrameChg>
        <pc:graphicFrameChg chg="add mod ord modGraphic">
          <ac:chgData name="MARIA INMACULADA SANTAMARIA VALENZUELA" userId="ce49ef87-c7e3-4d0f-9bdf-fe69029b02d5" providerId="ADAL" clId="{354A172A-7AC7-463B-A9AF-624B1842923E}" dt="2025-05-27T09:39:03.587" v="18202" actId="167"/>
          <ac:graphicFrameMkLst>
            <pc:docMk/>
            <pc:sldMk cId="2528631660" sldId="435"/>
            <ac:graphicFrameMk id="12" creationId="{3556EF2F-E59F-93A6-2A25-0ADD15536FE0}"/>
          </ac:graphicFrameMkLst>
        </pc:graphicFrameChg>
        <pc:graphicFrameChg chg="add mod ord modGraphic">
          <ac:chgData name="MARIA INMACULADA SANTAMARIA VALENZUELA" userId="ce49ef87-c7e3-4d0f-9bdf-fe69029b02d5" providerId="ADAL" clId="{354A172A-7AC7-463B-A9AF-624B1842923E}" dt="2025-05-27T09:38:57.178" v="18201" actId="167"/>
          <ac:graphicFrameMkLst>
            <pc:docMk/>
            <pc:sldMk cId="2528631660" sldId="435"/>
            <ac:graphicFrameMk id="13" creationId="{C1EA1DC5-0746-F119-D4C0-BAAB33FB8AD3}"/>
          </ac:graphicFrameMkLst>
        </pc:graphicFrameChg>
        <pc:picChg chg="add mod">
          <ac:chgData name="MARIA INMACULADA SANTAMARIA VALENZUELA" userId="ce49ef87-c7e3-4d0f-9bdf-fe69029b02d5" providerId="ADAL" clId="{354A172A-7AC7-463B-A9AF-624B1842923E}" dt="2025-05-27T14:31:15.787" v="18408" actId="1076"/>
          <ac:picMkLst>
            <pc:docMk/>
            <pc:sldMk cId="2528631660" sldId="435"/>
            <ac:picMk id="15" creationId="{071C3C4D-6F5E-2C35-B286-A213FB22DCAB}"/>
          </ac:picMkLst>
        </pc:picChg>
      </pc:sldChg>
      <pc:sldChg chg="addSp delSp modSp add mod ord modAnim">
        <pc:chgData name="MARIA INMACULADA SANTAMARIA VALENZUELA" userId="ce49ef87-c7e3-4d0f-9bdf-fe69029b02d5" providerId="ADAL" clId="{354A172A-7AC7-463B-A9AF-624B1842923E}" dt="2025-05-26T22:40:50.216" v="17850"/>
        <pc:sldMkLst>
          <pc:docMk/>
          <pc:sldMk cId="649914206" sldId="436"/>
        </pc:sldMkLst>
        <pc:spChg chg="mod">
          <ac:chgData name="MARIA INMACULADA SANTAMARIA VALENZUELA" userId="ce49ef87-c7e3-4d0f-9bdf-fe69029b02d5" providerId="ADAL" clId="{354A172A-7AC7-463B-A9AF-624B1842923E}" dt="2025-05-26T17:07:28.065" v="16229" actId="164"/>
          <ac:spMkLst>
            <pc:docMk/>
            <pc:sldMk cId="649914206" sldId="436"/>
            <ac:spMk id="3" creationId="{1AC6F573-4C81-C002-81DD-4BF6BD230D5E}"/>
          </ac:spMkLst>
        </pc:spChg>
        <pc:spChg chg="mod">
          <ac:chgData name="MARIA INMACULADA SANTAMARIA VALENZUELA" userId="ce49ef87-c7e3-4d0f-9bdf-fe69029b02d5" providerId="ADAL" clId="{354A172A-7AC7-463B-A9AF-624B1842923E}" dt="2025-05-20T16:37:38.216" v="8520" actId="20577"/>
          <ac:spMkLst>
            <pc:docMk/>
            <pc:sldMk cId="649914206" sldId="436"/>
            <ac:spMk id="4" creationId="{0F97CCBE-C6C6-4A9F-13FD-3A4C8BB62F81}"/>
          </ac:spMkLst>
        </pc:spChg>
        <pc:spChg chg="mod ord">
          <ac:chgData name="MARIA INMACULADA SANTAMARIA VALENZUELA" userId="ce49ef87-c7e3-4d0f-9bdf-fe69029b02d5" providerId="ADAL" clId="{354A172A-7AC7-463B-A9AF-624B1842923E}" dt="2025-05-26T22:39:49.083" v="17843" actId="167"/>
          <ac:spMkLst>
            <pc:docMk/>
            <pc:sldMk cId="649914206" sldId="436"/>
            <ac:spMk id="8" creationId="{7E4B55FC-5D5A-4C3F-B72A-50423597924D}"/>
          </ac:spMkLst>
        </pc:spChg>
        <pc:spChg chg="mod">
          <ac:chgData name="MARIA INMACULADA SANTAMARIA VALENZUELA" userId="ce49ef87-c7e3-4d0f-9bdf-fe69029b02d5" providerId="ADAL" clId="{354A172A-7AC7-463B-A9AF-624B1842923E}" dt="2025-05-26T17:11:29.621" v="16295"/>
          <ac:spMkLst>
            <pc:docMk/>
            <pc:sldMk cId="649914206" sldId="436"/>
            <ac:spMk id="10" creationId="{2A27EF3E-7C4A-F738-16B0-640CA3E22216}"/>
          </ac:spMkLst>
        </pc:spChg>
        <pc:spChg chg="mod">
          <ac:chgData name="MARIA INMACULADA SANTAMARIA VALENZUELA" userId="ce49ef87-c7e3-4d0f-9bdf-fe69029b02d5" providerId="ADAL" clId="{354A172A-7AC7-463B-A9AF-624B1842923E}" dt="2025-05-26T17:11:29.621" v="16295"/>
          <ac:spMkLst>
            <pc:docMk/>
            <pc:sldMk cId="649914206" sldId="436"/>
            <ac:spMk id="11" creationId="{04A9830B-694E-A2B8-FDC0-337C10547F22}"/>
          </ac:spMkLst>
        </pc:spChg>
        <pc:spChg chg="mod">
          <ac:chgData name="MARIA INMACULADA SANTAMARIA VALENZUELA" userId="ce49ef87-c7e3-4d0f-9bdf-fe69029b02d5" providerId="ADAL" clId="{354A172A-7AC7-463B-A9AF-624B1842923E}" dt="2025-05-26T17:11:29.621" v="16295"/>
          <ac:spMkLst>
            <pc:docMk/>
            <pc:sldMk cId="649914206" sldId="436"/>
            <ac:spMk id="12" creationId="{238FD880-F155-D5B7-2FB4-1AE28D192040}"/>
          </ac:spMkLst>
        </pc:spChg>
        <pc:spChg chg="mod">
          <ac:chgData name="MARIA INMACULADA SANTAMARIA VALENZUELA" userId="ce49ef87-c7e3-4d0f-9bdf-fe69029b02d5" providerId="ADAL" clId="{354A172A-7AC7-463B-A9AF-624B1842923E}" dt="2025-05-26T17:11:32.339" v="16296"/>
          <ac:spMkLst>
            <pc:docMk/>
            <pc:sldMk cId="649914206" sldId="436"/>
            <ac:spMk id="15" creationId="{AA8E25D3-D4B2-7801-9090-AD65A8ECE081}"/>
          </ac:spMkLst>
        </pc:spChg>
        <pc:spChg chg="mod">
          <ac:chgData name="MARIA INMACULADA SANTAMARIA VALENZUELA" userId="ce49ef87-c7e3-4d0f-9bdf-fe69029b02d5" providerId="ADAL" clId="{354A172A-7AC7-463B-A9AF-624B1842923E}" dt="2025-05-26T17:11:32.339" v="16296"/>
          <ac:spMkLst>
            <pc:docMk/>
            <pc:sldMk cId="649914206" sldId="436"/>
            <ac:spMk id="16" creationId="{8C52DF2C-9022-E446-B8FD-55DD572E2743}"/>
          </ac:spMkLst>
        </pc:spChg>
        <pc:spChg chg="mod">
          <ac:chgData name="MARIA INMACULADA SANTAMARIA VALENZUELA" userId="ce49ef87-c7e3-4d0f-9bdf-fe69029b02d5" providerId="ADAL" clId="{354A172A-7AC7-463B-A9AF-624B1842923E}" dt="2025-05-26T17:11:32.339" v="16296"/>
          <ac:spMkLst>
            <pc:docMk/>
            <pc:sldMk cId="649914206" sldId="436"/>
            <ac:spMk id="17" creationId="{DAAAE103-2005-B168-1DB1-7D2328C8E6FC}"/>
          </ac:spMkLst>
        </pc:spChg>
        <pc:spChg chg="mod">
          <ac:chgData name="MARIA INMACULADA SANTAMARIA VALENZUELA" userId="ce49ef87-c7e3-4d0f-9bdf-fe69029b02d5" providerId="ADAL" clId="{354A172A-7AC7-463B-A9AF-624B1842923E}" dt="2025-05-26T17:11:32.339" v="16296"/>
          <ac:spMkLst>
            <pc:docMk/>
            <pc:sldMk cId="649914206" sldId="436"/>
            <ac:spMk id="19" creationId="{B180B02E-B184-9E5F-50C3-D365D6E384D1}"/>
          </ac:spMkLst>
        </pc:spChg>
        <pc:spChg chg="mod">
          <ac:chgData name="MARIA INMACULADA SANTAMARIA VALENZUELA" userId="ce49ef87-c7e3-4d0f-9bdf-fe69029b02d5" providerId="ADAL" clId="{354A172A-7AC7-463B-A9AF-624B1842923E}" dt="2025-05-26T17:07:28.065" v="16229" actId="164"/>
          <ac:spMkLst>
            <pc:docMk/>
            <pc:sldMk cId="649914206" sldId="436"/>
            <ac:spMk id="25" creationId="{E00FCFF0-6D53-CC8C-3BB8-D5E2A5ACFDF2}"/>
          </ac:spMkLst>
        </pc:spChg>
        <pc:spChg chg="add del ord">
          <ac:chgData name="MARIA INMACULADA SANTAMARIA VALENZUELA" userId="ce49ef87-c7e3-4d0f-9bdf-fe69029b02d5" providerId="ADAL" clId="{354A172A-7AC7-463B-A9AF-624B1842923E}" dt="2025-05-26T22:40:00.358" v="17845" actId="167"/>
          <ac:spMkLst>
            <pc:docMk/>
            <pc:sldMk cId="649914206" sldId="436"/>
            <ac:spMk id="42" creationId="{FF1345DF-F1FE-064D-8878-884C46C23FAC}"/>
          </ac:spMkLst>
        </pc:spChg>
        <pc:grpChg chg="add mod">
          <ac:chgData name="MARIA INMACULADA SANTAMARIA VALENZUELA" userId="ce49ef87-c7e3-4d0f-9bdf-fe69029b02d5" providerId="ADAL" clId="{354A172A-7AC7-463B-A9AF-624B1842923E}" dt="2025-05-26T17:07:38.830" v="16231" actId="1076"/>
          <ac:grpSpMkLst>
            <pc:docMk/>
            <pc:sldMk cId="649914206" sldId="436"/>
            <ac:grpSpMk id="2" creationId="{7235D835-2CD2-13F2-0C75-B34BC90B27CE}"/>
          </ac:grpSpMkLst>
        </pc:grpChg>
        <pc:grpChg chg="add mod">
          <ac:chgData name="MARIA INMACULADA SANTAMARIA VALENZUELA" userId="ce49ef87-c7e3-4d0f-9bdf-fe69029b02d5" providerId="ADAL" clId="{354A172A-7AC7-463B-A9AF-624B1842923E}" dt="2025-05-26T17:11:29.621" v="16295"/>
          <ac:grpSpMkLst>
            <pc:docMk/>
            <pc:sldMk cId="649914206" sldId="436"/>
            <ac:grpSpMk id="5" creationId="{1F1B0C35-52B3-8843-6FAF-D615BAA390DA}"/>
          </ac:grpSpMkLst>
        </pc:grpChg>
        <pc:grpChg chg="mod">
          <ac:chgData name="MARIA INMACULADA SANTAMARIA VALENZUELA" userId="ce49ef87-c7e3-4d0f-9bdf-fe69029b02d5" providerId="ADAL" clId="{354A172A-7AC7-463B-A9AF-624B1842923E}" dt="2025-05-26T17:11:29.621" v="16295"/>
          <ac:grpSpMkLst>
            <pc:docMk/>
            <pc:sldMk cId="649914206" sldId="436"/>
            <ac:grpSpMk id="7" creationId="{EFCB29CF-00BE-02CC-C129-81C752D5A36B}"/>
          </ac:grpSpMkLst>
        </pc:grpChg>
        <pc:grpChg chg="add mod">
          <ac:chgData name="MARIA INMACULADA SANTAMARIA VALENZUELA" userId="ce49ef87-c7e3-4d0f-9bdf-fe69029b02d5" providerId="ADAL" clId="{354A172A-7AC7-463B-A9AF-624B1842923E}" dt="2025-05-26T17:11:32.339" v="16296"/>
          <ac:grpSpMkLst>
            <pc:docMk/>
            <pc:sldMk cId="649914206" sldId="436"/>
            <ac:grpSpMk id="13" creationId="{71387744-FF87-5DD5-BA33-6112DBC53F87}"/>
          </ac:grpSpMkLst>
        </pc:grpChg>
        <pc:grpChg chg="mod">
          <ac:chgData name="MARIA INMACULADA SANTAMARIA VALENZUELA" userId="ce49ef87-c7e3-4d0f-9bdf-fe69029b02d5" providerId="ADAL" clId="{354A172A-7AC7-463B-A9AF-624B1842923E}" dt="2025-05-26T17:11:32.339" v="16296"/>
          <ac:grpSpMkLst>
            <pc:docMk/>
            <pc:sldMk cId="649914206" sldId="436"/>
            <ac:grpSpMk id="14" creationId="{ED1A4623-28EB-E890-5F23-E2A4E930D7D6}"/>
          </ac:grpSpMkLst>
        </pc:grpChg>
        <pc:grpChg chg="mod">
          <ac:chgData name="MARIA INMACULADA SANTAMARIA VALENZUELA" userId="ce49ef87-c7e3-4d0f-9bdf-fe69029b02d5" providerId="ADAL" clId="{354A172A-7AC7-463B-A9AF-624B1842923E}" dt="2025-05-26T17:07:28.065" v="16229" actId="164"/>
          <ac:grpSpMkLst>
            <pc:docMk/>
            <pc:sldMk cId="649914206" sldId="436"/>
            <ac:grpSpMk id="20" creationId="{F33512CC-E4F5-24FD-442D-EC1BBCF6F50D}"/>
          </ac:grpSpMkLst>
        </pc:grpChg>
        <pc:picChg chg="add mod ord">
          <ac:chgData name="MARIA INMACULADA SANTAMARIA VALENZUELA" userId="ce49ef87-c7e3-4d0f-9bdf-fe69029b02d5" providerId="ADAL" clId="{354A172A-7AC7-463B-A9AF-624B1842923E}" dt="2025-05-26T22:39:57.364" v="17844" actId="167"/>
          <ac:picMkLst>
            <pc:docMk/>
            <pc:sldMk cId="649914206" sldId="436"/>
            <ac:picMk id="18" creationId="{8FCAFE38-495D-91A0-700C-A951B5509F33}"/>
          </ac:picMkLst>
        </pc:picChg>
      </pc:sldChg>
      <pc:sldChg chg="addSp delSp modSp add mod modAnim">
        <pc:chgData name="MARIA INMACULADA SANTAMARIA VALENZUELA" userId="ce49ef87-c7e3-4d0f-9bdf-fe69029b02d5" providerId="ADAL" clId="{354A172A-7AC7-463B-A9AF-624B1842923E}" dt="2025-05-27T09:41:00.366" v="18215"/>
        <pc:sldMkLst>
          <pc:docMk/>
          <pc:sldMk cId="771741256" sldId="437"/>
        </pc:sldMkLst>
        <pc:spChg chg="add mod">
          <ac:chgData name="MARIA INMACULADA SANTAMARIA VALENZUELA" userId="ce49ef87-c7e3-4d0f-9bdf-fe69029b02d5" providerId="ADAL" clId="{354A172A-7AC7-463B-A9AF-624B1842923E}" dt="2025-05-22T18:09:35.946" v="14176" actId="6549"/>
          <ac:spMkLst>
            <pc:docMk/>
            <pc:sldMk cId="771741256" sldId="437"/>
            <ac:spMk id="2" creationId="{A1F50B8C-6013-F3D4-7580-7158103D230A}"/>
          </ac:spMkLst>
        </pc:spChg>
        <pc:spChg chg="mod">
          <ac:chgData name="MARIA INMACULADA SANTAMARIA VALENZUELA" userId="ce49ef87-c7e3-4d0f-9bdf-fe69029b02d5" providerId="ADAL" clId="{354A172A-7AC7-463B-A9AF-624B1842923E}" dt="2025-05-26T17:07:54.016" v="16232" actId="164"/>
          <ac:spMkLst>
            <pc:docMk/>
            <pc:sldMk cId="771741256" sldId="437"/>
            <ac:spMk id="3" creationId="{669D5160-2144-A3BE-1BB9-02645B2A4AA0}"/>
          </ac:spMkLst>
        </pc:spChg>
        <pc:spChg chg="mod">
          <ac:chgData name="MARIA INMACULADA SANTAMARIA VALENZUELA" userId="ce49ef87-c7e3-4d0f-9bdf-fe69029b02d5" providerId="ADAL" clId="{354A172A-7AC7-463B-A9AF-624B1842923E}" dt="2025-05-20T16:37:34.179" v="8519" actId="20577"/>
          <ac:spMkLst>
            <pc:docMk/>
            <pc:sldMk cId="771741256" sldId="437"/>
            <ac:spMk id="4" creationId="{20A5B4E8-4290-AFD0-8232-EF25E99890FD}"/>
          </ac:spMkLst>
        </pc:spChg>
        <pc:spChg chg="mod">
          <ac:chgData name="MARIA INMACULADA SANTAMARIA VALENZUELA" userId="ce49ef87-c7e3-4d0f-9bdf-fe69029b02d5" providerId="ADAL" clId="{354A172A-7AC7-463B-A9AF-624B1842923E}" dt="2025-05-20T16:33:53.718" v="8380"/>
          <ac:spMkLst>
            <pc:docMk/>
            <pc:sldMk cId="771741256" sldId="437"/>
            <ac:spMk id="8" creationId="{6C058F34-08DE-7371-F2A1-DCD166AD3B68}"/>
          </ac:spMkLst>
        </pc:spChg>
        <pc:spChg chg="add del mod ord">
          <ac:chgData name="MARIA INMACULADA SANTAMARIA VALENZUELA" userId="ce49ef87-c7e3-4d0f-9bdf-fe69029b02d5" providerId="ADAL" clId="{354A172A-7AC7-463B-A9AF-624B1842923E}" dt="2025-05-26T17:08:10.697" v="16235" actId="478"/>
          <ac:spMkLst>
            <pc:docMk/>
            <pc:sldMk cId="771741256" sldId="437"/>
            <ac:spMk id="14" creationId="{52D514D7-67EB-2687-A3AE-DC50CB2A1392}"/>
          </ac:spMkLst>
        </pc:spChg>
        <pc:spChg chg="add mod ord">
          <ac:chgData name="MARIA INMACULADA SANTAMARIA VALENZUELA" userId="ce49ef87-c7e3-4d0f-9bdf-fe69029b02d5" providerId="ADAL" clId="{354A172A-7AC7-463B-A9AF-624B1842923E}" dt="2025-05-26T17:08:17.187" v="16237" actId="167"/>
          <ac:spMkLst>
            <pc:docMk/>
            <pc:sldMk cId="771741256" sldId="437"/>
            <ac:spMk id="15" creationId="{A5418C74-9088-A58E-00AE-BF62D43519EC}"/>
          </ac:spMkLst>
        </pc:spChg>
        <pc:spChg chg="mod">
          <ac:chgData name="MARIA INMACULADA SANTAMARIA VALENZUELA" userId="ce49ef87-c7e3-4d0f-9bdf-fe69029b02d5" providerId="ADAL" clId="{354A172A-7AC7-463B-A9AF-624B1842923E}" dt="2025-05-26T17:07:54.016" v="16232" actId="164"/>
          <ac:spMkLst>
            <pc:docMk/>
            <pc:sldMk cId="771741256" sldId="437"/>
            <ac:spMk id="25" creationId="{03DE995E-6022-994F-28C2-BEAB36AFCE26}"/>
          </ac:spMkLst>
        </pc:spChg>
        <pc:grpChg chg="add mod">
          <ac:chgData name="MARIA INMACULADA SANTAMARIA VALENZUELA" userId="ce49ef87-c7e3-4d0f-9bdf-fe69029b02d5" providerId="ADAL" clId="{354A172A-7AC7-463B-A9AF-624B1842923E}" dt="2025-05-20T16:33:53.718" v="8380"/>
          <ac:grpSpMkLst>
            <pc:docMk/>
            <pc:sldMk cId="771741256" sldId="437"/>
            <ac:grpSpMk id="5" creationId="{2AAC008C-D08F-D359-5DDB-111B53A3A48E}"/>
          </ac:grpSpMkLst>
        </pc:grpChg>
        <pc:grpChg chg="add mod">
          <ac:chgData name="MARIA INMACULADA SANTAMARIA VALENZUELA" userId="ce49ef87-c7e3-4d0f-9bdf-fe69029b02d5" providerId="ADAL" clId="{354A172A-7AC7-463B-A9AF-624B1842923E}" dt="2025-05-22T19:25:25.483" v="15576"/>
          <ac:grpSpMkLst>
            <pc:docMk/>
            <pc:sldMk cId="771741256" sldId="437"/>
            <ac:grpSpMk id="10" creationId="{7BCBAE3D-CEE7-F4B8-EB04-E9EAAC46BB01}"/>
          </ac:grpSpMkLst>
        </pc:grpChg>
        <pc:grpChg chg="add mod">
          <ac:chgData name="MARIA INMACULADA SANTAMARIA VALENZUELA" userId="ce49ef87-c7e3-4d0f-9bdf-fe69029b02d5" providerId="ADAL" clId="{354A172A-7AC7-463B-A9AF-624B1842923E}" dt="2025-05-26T17:08:04.220" v="16234" actId="1076"/>
          <ac:grpSpMkLst>
            <pc:docMk/>
            <pc:sldMk cId="771741256" sldId="437"/>
            <ac:grpSpMk id="13" creationId="{4D030231-9BAB-8755-75EE-B6F6FAF01D45}"/>
          </ac:grpSpMkLst>
        </pc:grpChg>
        <pc:grpChg chg="mod">
          <ac:chgData name="MARIA INMACULADA SANTAMARIA VALENZUELA" userId="ce49ef87-c7e3-4d0f-9bdf-fe69029b02d5" providerId="ADAL" clId="{354A172A-7AC7-463B-A9AF-624B1842923E}" dt="2025-05-26T17:07:54.016" v="16232" actId="164"/>
          <ac:grpSpMkLst>
            <pc:docMk/>
            <pc:sldMk cId="771741256" sldId="437"/>
            <ac:grpSpMk id="20" creationId="{BF8A53F1-223A-EF55-19F7-F19FC7545540}"/>
          </ac:grpSpMkLst>
        </pc:grpChg>
        <pc:picChg chg="mod">
          <ac:chgData name="MARIA INMACULADA SANTAMARIA VALENZUELA" userId="ce49ef87-c7e3-4d0f-9bdf-fe69029b02d5" providerId="ADAL" clId="{354A172A-7AC7-463B-A9AF-624B1842923E}" dt="2025-05-20T16:33:53.718" v="8380"/>
          <ac:picMkLst>
            <pc:docMk/>
            <pc:sldMk cId="771741256" sldId="437"/>
            <ac:picMk id="7" creationId="{4D35FB45-E1E6-204B-DDF2-30AC287EADD4}"/>
          </ac:picMkLst>
        </pc:picChg>
        <pc:picChg chg="mod">
          <ac:chgData name="MARIA INMACULADA SANTAMARIA VALENZUELA" userId="ce49ef87-c7e3-4d0f-9bdf-fe69029b02d5" providerId="ADAL" clId="{354A172A-7AC7-463B-A9AF-624B1842923E}" dt="2025-05-22T19:25:25.483" v="15576"/>
          <ac:picMkLst>
            <pc:docMk/>
            <pc:sldMk cId="771741256" sldId="437"/>
            <ac:picMk id="11" creationId="{2351E33E-02A6-056A-379D-39DD517593DC}"/>
          </ac:picMkLst>
        </pc:picChg>
        <pc:picChg chg="mod">
          <ac:chgData name="MARIA INMACULADA SANTAMARIA VALENZUELA" userId="ce49ef87-c7e3-4d0f-9bdf-fe69029b02d5" providerId="ADAL" clId="{354A172A-7AC7-463B-A9AF-624B1842923E}" dt="2025-05-22T19:25:25.483" v="15576"/>
          <ac:picMkLst>
            <pc:docMk/>
            <pc:sldMk cId="771741256" sldId="437"/>
            <ac:picMk id="12" creationId="{E5AD657B-672D-0B9F-AEAE-0C1E4AA49DE0}"/>
          </ac:picMkLst>
        </pc:picChg>
      </pc:sldChg>
      <pc:sldChg chg="addSp delSp modSp add mod modAnim">
        <pc:chgData name="MARIA INMACULADA SANTAMARIA VALENZUELA" userId="ce49ef87-c7e3-4d0f-9bdf-fe69029b02d5" providerId="ADAL" clId="{354A172A-7AC7-463B-A9AF-624B1842923E}" dt="2025-05-27T09:42:20.555" v="18224"/>
        <pc:sldMkLst>
          <pc:docMk/>
          <pc:sldMk cId="567812835" sldId="438"/>
        </pc:sldMkLst>
        <pc:spChg chg="add mod ord">
          <ac:chgData name="MARIA INMACULADA SANTAMARIA VALENZUELA" userId="ce49ef87-c7e3-4d0f-9bdf-fe69029b02d5" providerId="ADAL" clId="{354A172A-7AC7-463B-A9AF-624B1842923E}" dt="2025-05-26T17:08:22.468" v="16240" actId="167"/>
          <ac:spMkLst>
            <pc:docMk/>
            <pc:sldMk cId="567812835" sldId="438"/>
            <ac:spMk id="2" creationId="{9E4CE1C4-F707-E638-AA3F-74A9C95F0BD6}"/>
          </ac:spMkLst>
        </pc:spChg>
        <pc:spChg chg="del">
          <ac:chgData name="MARIA INMACULADA SANTAMARIA VALENZUELA" userId="ce49ef87-c7e3-4d0f-9bdf-fe69029b02d5" providerId="ADAL" clId="{354A172A-7AC7-463B-A9AF-624B1842923E}" dt="2025-05-26T17:08:24.046" v="16241" actId="478"/>
          <ac:spMkLst>
            <pc:docMk/>
            <pc:sldMk cId="567812835" sldId="438"/>
            <ac:spMk id="3" creationId="{01F93BD2-6C90-CF1F-9F6A-4C32EC24FA5B}"/>
          </ac:spMkLst>
        </pc:spChg>
        <pc:spChg chg="mod">
          <ac:chgData name="MARIA INMACULADA SANTAMARIA VALENZUELA" userId="ce49ef87-c7e3-4d0f-9bdf-fe69029b02d5" providerId="ADAL" clId="{354A172A-7AC7-463B-A9AF-624B1842923E}" dt="2025-05-20T16:37:30.457" v="8518" actId="20577"/>
          <ac:spMkLst>
            <pc:docMk/>
            <pc:sldMk cId="567812835" sldId="438"/>
            <ac:spMk id="4" creationId="{A3B508FA-F758-04DC-BEEE-678E593E6FF5}"/>
          </ac:spMkLst>
        </pc:spChg>
        <pc:spChg chg="add mod">
          <ac:chgData name="MARIA INMACULADA SANTAMARIA VALENZUELA" userId="ce49ef87-c7e3-4d0f-9bdf-fe69029b02d5" providerId="ADAL" clId="{354A172A-7AC7-463B-A9AF-624B1842923E}" dt="2025-05-22T18:09:46.855" v="14177"/>
          <ac:spMkLst>
            <pc:docMk/>
            <pc:sldMk cId="567812835" sldId="438"/>
            <ac:spMk id="10" creationId="{4E6DA3AC-5C4D-F175-D6C5-8D30723B99C8}"/>
          </ac:spMkLst>
        </pc:spChg>
        <pc:spChg chg="add mod">
          <ac:chgData name="MARIA INMACULADA SANTAMARIA VALENZUELA" userId="ce49ef87-c7e3-4d0f-9bdf-fe69029b02d5" providerId="ADAL" clId="{354A172A-7AC7-463B-A9AF-624B1842923E}" dt="2025-05-22T18:53:40.496" v="15237" actId="1035"/>
          <ac:spMkLst>
            <pc:docMk/>
            <pc:sldMk cId="567812835" sldId="438"/>
            <ac:spMk id="13" creationId="{7212D320-D005-E541-A3DD-56DFBCD85CA0}"/>
          </ac:spMkLst>
        </pc:spChg>
        <pc:spChg chg="add mod">
          <ac:chgData name="MARIA INMACULADA SANTAMARIA VALENZUELA" userId="ce49ef87-c7e3-4d0f-9bdf-fe69029b02d5" providerId="ADAL" clId="{354A172A-7AC7-463B-A9AF-624B1842923E}" dt="2025-05-22T18:53:40.496" v="15237" actId="1035"/>
          <ac:spMkLst>
            <pc:docMk/>
            <pc:sldMk cId="567812835" sldId="438"/>
            <ac:spMk id="14" creationId="{292EA1A5-09CA-4ED9-8689-12931F2F5A87}"/>
          </ac:spMkLst>
        </pc:spChg>
        <pc:spChg chg="add mod">
          <ac:chgData name="MARIA INMACULADA SANTAMARIA VALENZUELA" userId="ce49ef87-c7e3-4d0f-9bdf-fe69029b02d5" providerId="ADAL" clId="{354A172A-7AC7-463B-A9AF-624B1842923E}" dt="2025-05-22T18:53:40.496" v="15237" actId="1035"/>
          <ac:spMkLst>
            <pc:docMk/>
            <pc:sldMk cId="567812835" sldId="438"/>
            <ac:spMk id="16" creationId="{E3EF7905-9F3B-B4AB-BD7A-0C103F8BA445}"/>
          </ac:spMkLst>
        </pc:spChg>
        <pc:spChg chg="mod">
          <ac:chgData name="MARIA INMACULADA SANTAMARIA VALENZUELA" userId="ce49ef87-c7e3-4d0f-9bdf-fe69029b02d5" providerId="ADAL" clId="{354A172A-7AC7-463B-A9AF-624B1842923E}" dt="2025-05-26T17:08:30.693" v="16243"/>
          <ac:spMkLst>
            <pc:docMk/>
            <pc:sldMk cId="567812835" sldId="438"/>
            <ac:spMk id="17" creationId="{4A463532-EDA3-48D1-49B7-792A61523614}"/>
          </ac:spMkLst>
        </pc:spChg>
        <pc:spChg chg="mod">
          <ac:chgData name="MARIA INMACULADA SANTAMARIA VALENZUELA" userId="ce49ef87-c7e3-4d0f-9bdf-fe69029b02d5" providerId="ADAL" clId="{354A172A-7AC7-463B-A9AF-624B1842923E}" dt="2025-05-26T17:08:30.693" v="16243"/>
          <ac:spMkLst>
            <pc:docMk/>
            <pc:sldMk cId="567812835" sldId="438"/>
            <ac:spMk id="18" creationId="{A5B6AFA8-F2BD-BBDC-3674-42E2CE3BF64A}"/>
          </ac:spMkLst>
        </pc:spChg>
        <pc:spChg chg="mod">
          <ac:chgData name="MARIA INMACULADA SANTAMARIA VALENZUELA" userId="ce49ef87-c7e3-4d0f-9bdf-fe69029b02d5" providerId="ADAL" clId="{354A172A-7AC7-463B-A9AF-624B1842923E}" dt="2025-05-26T17:08:30.693" v="16243"/>
          <ac:spMkLst>
            <pc:docMk/>
            <pc:sldMk cId="567812835" sldId="438"/>
            <ac:spMk id="19" creationId="{4846D6A3-CA88-A8B8-26E5-64984C2B2BF8}"/>
          </ac:spMkLst>
        </pc:spChg>
        <pc:spChg chg="mod">
          <ac:chgData name="MARIA INMACULADA SANTAMARIA VALENZUELA" userId="ce49ef87-c7e3-4d0f-9bdf-fe69029b02d5" providerId="ADAL" clId="{354A172A-7AC7-463B-A9AF-624B1842923E}" dt="2025-05-26T17:08:30.693" v="16243"/>
          <ac:spMkLst>
            <pc:docMk/>
            <pc:sldMk cId="567812835" sldId="438"/>
            <ac:spMk id="22" creationId="{4BFFDB48-05DE-44C9-6C08-A54F7D54D2DC}"/>
          </ac:spMkLst>
        </pc:spChg>
        <pc:spChg chg="del">
          <ac:chgData name="MARIA INMACULADA SANTAMARIA VALENZUELA" userId="ce49ef87-c7e3-4d0f-9bdf-fe69029b02d5" providerId="ADAL" clId="{354A172A-7AC7-463B-A9AF-624B1842923E}" dt="2025-05-26T17:08:26.689" v="16242" actId="478"/>
          <ac:spMkLst>
            <pc:docMk/>
            <pc:sldMk cId="567812835" sldId="438"/>
            <ac:spMk id="25" creationId="{C02890E5-B8FE-1392-7DD2-D59B91E179E4}"/>
          </ac:spMkLst>
        </pc:spChg>
        <pc:spChg chg="del mod">
          <ac:chgData name="MARIA INMACULADA SANTAMARIA VALENZUELA" userId="ce49ef87-c7e3-4d0f-9bdf-fe69029b02d5" providerId="ADAL" clId="{354A172A-7AC7-463B-A9AF-624B1842923E}" dt="2025-05-26T17:08:20.522" v="16238" actId="478"/>
          <ac:spMkLst>
            <pc:docMk/>
            <pc:sldMk cId="567812835" sldId="438"/>
            <ac:spMk id="42" creationId="{9A13CB0B-F325-F938-4EBE-FC86B785886E}"/>
          </ac:spMkLst>
        </pc:spChg>
        <pc:grpChg chg="add mod">
          <ac:chgData name="MARIA INMACULADA SANTAMARIA VALENZUELA" userId="ce49ef87-c7e3-4d0f-9bdf-fe69029b02d5" providerId="ADAL" clId="{354A172A-7AC7-463B-A9AF-624B1842923E}" dt="2025-05-26T17:08:30.693" v="16243"/>
          <ac:grpSpMkLst>
            <pc:docMk/>
            <pc:sldMk cId="567812835" sldId="438"/>
            <ac:grpSpMk id="7" creationId="{52B90F26-5816-317C-C215-182C3F2F7F58}"/>
          </ac:grpSpMkLst>
        </pc:grpChg>
        <pc:grpChg chg="mod">
          <ac:chgData name="MARIA INMACULADA SANTAMARIA VALENZUELA" userId="ce49ef87-c7e3-4d0f-9bdf-fe69029b02d5" providerId="ADAL" clId="{354A172A-7AC7-463B-A9AF-624B1842923E}" dt="2025-05-26T17:08:30.693" v="16243"/>
          <ac:grpSpMkLst>
            <pc:docMk/>
            <pc:sldMk cId="567812835" sldId="438"/>
            <ac:grpSpMk id="8" creationId="{28057279-EDF0-9D83-A1EE-96B09E069D19}"/>
          </ac:grpSpMkLst>
        </pc:grpChg>
        <pc:grpChg chg="del">
          <ac:chgData name="MARIA INMACULADA SANTAMARIA VALENZUELA" userId="ce49ef87-c7e3-4d0f-9bdf-fe69029b02d5" providerId="ADAL" clId="{354A172A-7AC7-463B-A9AF-624B1842923E}" dt="2025-05-26T17:08:26.689" v="16242" actId="478"/>
          <ac:grpSpMkLst>
            <pc:docMk/>
            <pc:sldMk cId="567812835" sldId="438"/>
            <ac:grpSpMk id="20" creationId="{05893844-7804-ABB1-7EC3-95EC5F1AB901}"/>
          </ac:grpSpMkLst>
        </pc:grpChg>
        <pc:picChg chg="add mod">
          <ac:chgData name="MARIA INMACULADA SANTAMARIA VALENZUELA" userId="ce49ef87-c7e3-4d0f-9bdf-fe69029b02d5" providerId="ADAL" clId="{354A172A-7AC7-463B-A9AF-624B1842923E}" dt="2025-05-25T19:32:38.224" v="15654"/>
          <ac:picMkLst>
            <pc:docMk/>
            <pc:sldMk cId="567812835" sldId="438"/>
            <ac:picMk id="5" creationId="{FEF2D298-94F9-6806-11FA-70835EF37EE7}"/>
          </ac:picMkLst>
        </pc:picChg>
        <pc:picChg chg="add mod">
          <ac:chgData name="MARIA INMACULADA SANTAMARIA VALENZUELA" userId="ce49ef87-c7e3-4d0f-9bdf-fe69029b02d5" providerId="ADAL" clId="{354A172A-7AC7-463B-A9AF-624B1842923E}" dt="2025-05-22T18:53:40.496" v="15237" actId="1035"/>
          <ac:picMkLst>
            <pc:docMk/>
            <pc:sldMk cId="567812835" sldId="438"/>
            <ac:picMk id="11" creationId="{088E8905-1D9A-4723-8529-31AF86B43A6A}"/>
          </ac:picMkLst>
        </pc:picChg>
        <pc:picChg chg="add mod">
          <ac:chgData name="MARIA INMACULADA SANTAMARIA VALENZUELA" userId="ce49ef87-c7e3-4d0f-9bdf-fe69029b02d5" providerId="ADAL" clId="{354A172A-7AC7-463B-A9AF-624B1842923E}" dt="2025-05-22T18:53:40.496" v="15237" actId="1035"/>
          <ac:picMkLst>
            <pc:docMk/>
            <pc:sldMk cId="567812835" sldId="438"/>
            <ac:picMk id="12" creationId="{3D96EDE1-B314-BFC3-F76E-61343EE00C74}"/>
          </ac:picMkLst>
        </pc:picChg>
        <pc:picChg chg="add mod">
          <ac:chgData name="MARIA INMACULADA SANTAMARIA VALENZUELA" userId="ce49ef87-c7e3-4d0f-9bdf-fe69029b02d5" providerId="ADAL" clId="{354A172A-7AC7-463B-A9AF-624B1842923E}" dt="2025-05-22T18:53:40.496" v="15237" actId="1035"/>
          <ac:picMkLst>
            <pc:docMk/>
            <pc:sldMk cId="567812835" sldId="438"/>
            <ac:picMk id="15" creationId="{ED4E6F02-DF5F-5801-866C-5717F79BE277}"/>
          </ac:picMkLst>
        </pc:picChg>
      </pc:sldChg>
      <pc:sldChg chg="add del">
        <pc:chgData name="MARIA INMACULADA SANTAMARIA VALENZUELA" userId="ce49ef87-c7e3-4d0f-9bdf-fe69029b02d5" providerId="ADAL" clId="{354A172A-7AC7-463B-A9AF-624B1842923E}" dt="2025-05-20T16:35:32.699" v="8415" actId="47"/>
        <pc:sldMkLst>
          <pc:docMk/>
          <pc:sldMk cId="1983070574" sldId="439"/>
        </pc:sldMkLst>
      </pc:sldChg>
      <pc:sldChg chg="addSp delSp modSp add mod modAnim">
        <pc:chgData name="MARIA INMACULADA SANTAMARIA VALENZUELA" userId="ce49ef87-c7e3-4d0f-9bdf-fe69029b02d5" providerId="ADAL" clId="{354A172A-7AC7-463B-A9AF-624B1842923E}" dt="2025-05-27T09:42:43.377" v="18226"/>
        <pc:sldMkLst>
          <pc:docMk/>
          <pc:sldMk cId="3923432617" sldId="439"/>
        </pc:sldMkLst>
        <pc:spChg chg="del">
          <ac:chgData name="MARIA INMACULADA SANTAMARIA VALENZUELA" userId="ce49ef87-c7e3-4d0f-9bdf-fe69029b02d5" providerId="ADAL" clId="{354A172A-7AC7-463B-A9AF-624B1842923E}" dt="2025-05-26T17:08:35.263" v="16245" actId="478"/>
          <ac:spMkLst>
            <pc:docMk/>
            <pc:sldMk cId="3923432617" sldId="439"/>
            <ac:spMk id="3" creationId="{27D9A551-F89F-1FE3-3401-D538241E3BDB}"/>
          </ac:spMkLst>
        </pc:spChg>
        <pc:spChg chg="mod">
          <ac:chgData name="MARIA INMACULADA SANTAMARIA VALENZUELA" userId="ce49ef87-c7e3-4d0f-9bdf-fe69029b02d5" providerId="ADAL" clId="{354A172A-7AC7-463B-A9AF-624B1842923E}" dt="2025-05-20T16:36:23.311" v="8513" actId="20577"/>
          <ac:spMkLst>
            <pc:docMk/>
            <pc:sldMk cId="3923432617" sldId="439"/>
            <ac:spMk id="4" creationId="{B5D89437-FA27-E74D-72F5-1E722B016984}"/>
          </ac:spMkLst>
        </pc:spChg>
        <pc:spChg chg="mod">
          <ac:chgData name="MARIA INMACULADA SANTAMARIA VALENZUELA" userId="ce49ef87-c7e3-4d0f-9bdf-fe69029b02d5" providerId="ADAL" clId="{354A172A-7AC7-463B-A9AF-624B1842923E}" dt="2025-05-26T17:08:32.167" v="16244"/>
          <ac:spMkLst>
            <pc:docMk/>
            <pc:sldMk cId="3923432617" sldId="439"/>
            <ac:spMk id="7" creationId="{FDF200A1-48E4-7C71-D2B8-77E8625E8B95}"/>
          </ac:spMkLst>
        </pc:spChg>
        <pc:spChg chg="mod">
          <ac:chgData name="MARIA INMACULADA SANTAMARIA VALENZUELA" userId="ce49ef87-c7e3-4d0f-9bdf-fe69029b02d5" providerId="ADAL" clId="{354A172A-7AC7-463B-A9AF-624B1842923E}" dt="2025-05-26T17:08:32.167" v="16244"/>
          <ac:spMkLst>
            <pc:docMk/>
            <pc:sldMk cId="3923432617" sldId="439"/>
            <ac:spMk id="10" creationId="{B4F19831-1C4D-EB80-B423-D0AE8439CBC6}"/>
          </ac:spMkLst>
        </pc:spChg>
        <pc:spChg chg="mod">
          <ac:chgData name="MARIA INMACULADA SANTAMARIA VALENZUELA" userId="ce49ef87-c7e3-4d0f-9bdf-fe69029b02d5" providerId="ADAL" clId="{354A172A-7AC7-463B-A9AF-624B1842923E}" dt="2025-05-26T17:08:32.167" v="16244"/>
          <ac:spMkLst>
            <pc:docMk/>
            <pc:sldMk cId="3923432617" sldId="439"/>
            <ac:spMk id="11" creationId="{F642EA83-8B89-A21B-F521-196D0A782893}"/>
          </ac:spMkLst>
        </pc:spChg>
        <pc:spChg chg="mod">
          <ac:chgData name="MARIA INMACULADA SANTAMARIA VALENZUELA" userId="ce49ef87-c7e3-4d0f-9bdf-fe69029b02d5" providerId="ADAL" clId="{354A172A-7AC7-463B-A9AF-624B1842923E}" dt="2025-05-26T17:08:32.167" v="16244"/>
          <ac:spMkLst>
            <pc:docMk/>
            <pc:sldMk cId="3923432617" sldId="439"/>
            <ac:spMk id="12" creationId="{9D1AC3D0-20AD-48C4-33DE-2C843D40A852}"/>
          </ac:spMkLst>
        </pc:spChg>
        <pc:spChg chg="mod">
          <ac:chgData name="MARIA INMACULADA SANTAMARIA VALENZUELA" userId="ce49ef87-c7e3-4d0f-9bdf-fe69029b02d5" providerId="ADAL" clId="{354A172A-7AC7-463B-A9AF-624B1842923E}" dt="2025-05-20T16:35:53.576" v="8425"/>
          <ac:spMkLst>
            <pc:docMk/>
            <pc:sldMk cId="3923432617" sldId="439"/>
            <ac:spMk id="19" creationId="{56EA9E4A-CE90-3972-0AA2-8ED9CDEB1594}"/>
          </ac:spMkLst>
        </pc:spChg>
        <pc:spChg chg="mod">
          <ac:chgData name="MARIA INMACULADA SANTAMARIA VALENZUELA" userId="ce49ef87-c7e3-4d0f-9bdf-fe69029b02d5" providerId="ADAL" clId="{354A172A-7AC7-463B-A9AF-624B1842923E}" dt="2025-05-20T16:35:53.576" v="8425"/>
          <ac:spMkLst>
            <pc:docMk/>
            <pc:sldMk cId="3923432617" sldId="439"/>
            <ac:spMk id="22" creationId="{712B8B1F-0296-7573-E40C-EA15AEF06CD3}"/>
          </ac:spMkLst>
        </pc:spChg>
        <pc:spChg chg="mod">
          <ac:chgData name="MARIA INMACULADA SANTAMARIA VALENZUELA" userId="ce49ef87-c7e3-4d0f-9bdf-fe69029b02d5" providerId="ADAL" clId="{354A172A-7AC7-463B-A9AF-624B1842923E}" dt="2025-05-20T16:35:53.576" v="8425"/>
          <ac:spMkLst>
            <pc:docMk/>
            <pc:sldMk cId="3923432617" sldId="439"/>
            <ac:spMk id="26" creationId="{ED63B7C6-BDE6-99CA-40DD-29F4949027B0}"/>
          </ac:spMkLst>
        </pc:spChg>
        <pc:spChg chg="mod">
          <ac:chgData name="MARIA INMACULADA SANTAMARIA VALENZUELA" userId="ce49ef87-c7e3-4d0f-9bdf-fe69029b02d5" providerId="ADAL" clId="{354A172A-7AC7-463B-A9AF-624B1842923E}" dt="2025-05-20T16:35:53.576" v="8425"/>
          <ac:spMkLst>
            <pc:docMk/>
            <pc:sldMk cId="3923432617" sldId="439"/>
            <ac:spMk id="29" creationId="{DBD4C9E4-E1BB-05CF-6659-5D4261920342}"/>
          </ac:spMkLst>
        </pc:spChg>
        <pc:spChg chg="mod">
          <ac:chgData name="MARIA INMACULADA SANTAMARIA VALENZUELA" userId="ce49ef87-c7e3-4d0f-9bdf-fe69029b02d5" providerId="ADAL" clId="{354A172A-7AC7-463B-A9AF-624B1842923E}" dt="2025-05-20T16:35:53.576" v="8425"/>
          <ac:spMkLst>
            <pc:docMk/>
            <pc:sldMk cId="3923432617" sldId="439"/>
            <ac:spMk id="30" creationId="{8E345CF7-875B-67D3-DDF1-7C5C22BB5AF4}"/>
          </ac:spMkLst>
        </pc:spChg>
        <pc:spChg chg="add mod">
          <ac:chgData name="MARIA INMACULADA SANTAMARIA VALENZUELA" userId="ce49ef87-c7e3-4d0f-9bdf-fe69029b02d5" providerId="ADAL" clId="{354A172A-7AC7-463B-A9AF-624B1842923E}" dt="2025-05-20T16:35:53.576" v="8425"/>
          <ac:spMkLst>
            <pc:docMk/>
            <pc:sldMk cId="3923432617" sldId="439"/>
            <ac:spMk id="31" creationId="{9914BD11-007C-C86D-7C97-E9D71E8180CA}"/>
          </ac:spMkLst>
        </pc:spChg>
        <pc:spChg chg="add mod">
          <ac:chgData name="MARIA INMACULADA SANTAMARIA VALENZUELA" userId="ce49ef87-c7e3-4d0f-9bdf-fe69029b02d5" providerId="ADAL" clId="{354A172A-7AC7-463B-A9AF-624B1842923E}" dt="2025-05-20T16:35:53.576" v="8425"/>
          <ac:spMkLst>
            <pc:docMk/>
            <pc:sldMk cId="3923432617" sldId="439"/>
            <ac:spMk id="34" creationId="{895E9299-483F-CD47-6F8C-31B215E8B5C0}"/>
          </ac:spMkLst>
        </pc:spChg>
        <pc:spChg chg="add mod">
          <ac:chgData name="MARIA INMACULADA SANTAMARIA VALENZUELA" userId="ce49ef87-c7e3-4d0f-9bdf-fe69029b02d5" providerId="ADAL" clId="{354A172A-7AC7-463B-A9AF-624B1842923E}" dt="2025-05-20T16:35:53.576" v="8425"/>
          <ac:spMkLst>
            <pc:docMk/>
            <pc:sldMk cId="3923432617" sldId="439"/>
            <ac:spMk id="36" creationId="{61E77356-81A1-D1A8-8F84-BE5643BDF448}"/>
          </ac:spMkLst>
        </pc:spChg>
        <pc:spChg chg="ord">
          <ac:chgData name="MARIA INMACULADA SANTAMARIA VALENZUELA" userId="ce49ef87-c7e3-4d0f-9bdf-fe69029b02d5" providerId="ADAL" clId="{354A172A-7AC7-463B-A9AF-624B1842923E}" dt="2025-05-22T18:37:35.864" v="14884" actId="167"/>
          <ac:spMkLst>
            <pc:docMk/>
            <pc:sldMk cId="3923432617" sldId="439"/>
            <ac:spMk id="42" creationId="{4C0FC017-F2D4-09DE-BC5E-75A124B51746}"/>
          </ac:spMkLst>
        </pc:spChg>
        <pc:grpChg chg="add mod">
          <ac:chgData name="MARIA INMACULADA SANTAMARIA VALENZUELA" userId="ce49ef87-c7e3-4d0f-9bdf-fe69029b02d5" providerId="ADAL" clId="{354A172A-7AC7-463B-A9AF-624B1842923E}" dt="2025-05-26T17:08:32.167" v="16244"/>
          <ac:grpSpMkLst>
            <pc:docMk/>
            <pc:sldMk cId="3923432617" sldId="439"/>
            <ac:grpSpMk id="2" creationId="{E20CFFA9-346C-90EE-FD99-05E7B7A3C77A}"/>
          </ac:grpSpMkLst>
        </pc:grpChg>
        <pc:grpChg chg="mod">
          <ac:chgData name="MARIA INMACULADA SANTAMARIA VALENZUELA" userId="ce49ef87-c7e3-4d0f-9bdf-fe69029b02d5" providerId="ADAL" clId="{354A172A-7AC7-463B-A9AF-624B1842923E}" dt="2025-05-26T17:08:32.167" v="16244"/>
          <ac:grpSpMkLst>
            <pc:docMk/>
            <pc:sldMk cId="3923432617" sldId="439"/>
            <ac:grpSpMk id="5" creationId="{7125037A-C172-0D7E-34D9-1A7E9C2EC476}"/>
          </ac:grpSpMkLst>
        </pc:grpChg>
        <pc:grpChg chg="del">
          <ac:chgData name="MARIA INMACULADA SANTAMARIA VALENZUELA" userId="ce49ef87-c7e3-4d0f-9bdf-fe69029b02d5" providerId="ADAL" clId="{354A172A-7AC7-463B-A9AF-624B1842923E}" dt="2025-05-26T17:08:39.321" v="16246" actId="478"/>
          <ac:grpSpMkLst>
            <pc:docMk/>
            <pc:sldMk cId="3923432617" sldId="439"/>
            <ac:grpSpMk id="20" creationId="{2D5AB1FB-26BB-2E3C-D33D-E83F63331284}"/>
          </ac:grpSpMkLst>
        </pc:grpChg>
        <pc:picChg chg="add mod">
          <ac:chgData name="MARIA INMACULADA SANTAMARIA VALENZUELA" userId="ce49ef87-c7e3-4d0f-9bdf-fe69029b02d5" providerId="ADAL" clId="{354A172A-7AC7-463B-A9AF-624B1842923E}" dt="2025-05-20T16:37:19.996" v="8517" actId="1076"/>
          <ac:picMkLst>
            <pc:docMk/>
            <pc:sldMk cId="3923432617" sldId="439"/>
            <ac:picMk id="1026" creationId="{65576FFC-5392-2DFD-A81D-EFA96EED2A4B}"/>
          </ac:picMkLst>
        </pc:picChg>
      </pc:sldChg>
      <pc:sldChg chg="addSp delSp modSp add del mod ord modAnim">
        <pc:chgData name="MARIA INMACULADA SANTAMARIA VALENZUELA" userId="ce49ef87-c7e3-4d0f-9bdf-fe69029b02d5" providerId="ADAL" clId="{354A172A-7AC7-463B-A9AF-624B1842923E}" dt="2025-05-27T09:44:04.340" v="18231"/>
        <pc:sldMkLst>
          <pc:docMk/>
          <pc:sldMk cId="4011476236" sldId="440"/>
        </pc:sldMkLst>
        <pc:spChg chg="del">
          <ac:chgData name="MARIA INMACULADA SANTAMARIA VALENZUELA" userId="ce49ef87-c7e3-4d0f-9bdf-fe69029b02d5" providerId="ADAL" clId="{354A172A-7AC7-463B-A9AF-624B1842923E}" dt="2025-05-26T17:08:58.195" v="16253" actId="478"/>
          <ac:spMkLst>
            <pc:docMk/>
            <pc:sldMk cId="4011476236" sldId="440"/>
            <ac:spMk id="3" creationId="{C7459D93-4446-2357-524C-6372F063A93B}"/>
          </ac:spMkLst>
        </pc:spChg>
        <pc:spChg chg="mod">
          <ac:chgData name="MARIA INMACULADA SANTAMARIA VALENZUELA" userId="ce49ef87-c7e3-4d0f-9bdf-fe69029b02d5" providerId="ADAL" clId="{354A172A-7AC7-463B-A9AF-624B1842923E}" dt="2025-05-20T17:31:43.565" v="8739" actId="20577"/>
          <ac:spMkLst>
            <pc:docMk/>
            <pc:sldMk cId="4011476236" sldId="440"/>
            <ac:spMk id="4" creationId="{88AF605C-C961-76B2-47F0-0CE9457EA7C1}"/>
          </ac:spMkLst>
        </pc:spChg>
        <pc:spChg chg="mod">
          <ac:chgData name="MARIA INMACULADA SANTAMARIA VALENZUELA" userId="ce49ef87-c7e3-4d0f-9bdf-fe69029b02d5" providerId="ADAL" clId="{354A172A-7AC7-463B-A9AF-624B1842923E}" dt="2025-05-26T17:09:04.258" v="16255"/>
          <ac:spMkLst>
            <pc:docMk/>
            <pc:sldMk cId="4011476236" sldId="440"/>
            <ac:spMk id="7" creationId="{88622D78-6B0F-4E8C-A0A1-C22CB87296AD}"/>
          </ac:spMkLst>
        </pc:spChg>
        <pc:spChg chg="mod">
          <ac:chgData name="MARIA INMACULADA SANTAMARIA VALENZUELA" userId="ce49ef87-c7e3-4d0f-9bdf-fe69029b02d5" providerId="ADAL" clId="{354A172A-7AC7-463B-A9AF-624B1842923E}" dt="2025-05-26T17:09:04.258" v="16255"/>
          <ac:spMkLst>
            <pc:docMk/>
            <pc:sldMk cId="4011476236" sldId="440"/>
            <ac:spMk id="8" creationId="{B4E913A4-8594-B717-3BC3-EAEE0BD1BE12}"/>
          </ac:spMkLst>
        </pc:spChg>
        <pc:spChg chg="add mod">
          <ac:chgData name="MARIA INMACULADA SANTAMARIA VALENZUELA" userId="ce49ef87-c7e3-4d0f-9bdf-fe69029b02d5" providerId="ADAL" clId="{354A172A-7AC7-463B-A9AF-624B1842923E}" dt="2025-05-20T17:32:31.617" v="8744" actId="1076"/>
          <ac:spMkLst>
            <pc:docMk/>
            <pc:sldMk cId="4011476236" sldId="440"/>
            <ac:spMk id="10" creationId="{AAECAFBB-217F-C9BD-ECE5-09B9B3831F9B}"/>
          </ac:spMkLst>
        </pc:spChg>
        <pc:spChg chg="mod">
          <ac:chgData name="MARIA INMACULADA SANTAMARIA VALENZUELA" userId="ce49ef87-c7e3-4d0f-9bdf-fe69029b02d5" providerId="ADAL" clId="{354A172A-7AC7-463B-A9AF-624B1842923E}" dt="2025-05-26T17:09:04.258" v="16255"/>
          <ac:spMkLst>
            <pc:docMk/>
            <pc:sldMk cId="4011476236" sldId="440"/>
            <ac:spMk id="12" creationId="{D42C3B8A-6793-5B3C-9C11-465FF1AD3E36}"/>
          </ac:spMkLst>
        </pc:spChg>
        <pc:spChg chg="mod">
          <ac:chgData name="MARIA INMACULADA SANTAMARIA VALENZUELA" userId="ce49ef87-c7e3-4d0f-9bdf-fe69029b02d5" providerId="ADAL" clId="{354A172A-7AC7-463B-A9AF-624B1842923E}" dt="2025-05-26T17:09:04.258" v="16255"/>
          <ac:spMkLst>
            <pc:docMk/>
            <pc:sldMk cId="4011476236" sldId="440"/>
            <ac:spMk id="13" creationId="{F365CAC5-1815-69DE-D2EE-C477B7B07D1B}"/>
          </ac:spMkLst>
        </pc:spChg>
        <pc:spChg chg="del">
          <ac:chgData name="MARIA INMACULADA SANTAMARIA VALENZUELA" userId="ce49ef87-c7e3-4d0f-9bdf-fe69029b02d5" providerId="ADAL" clId="{354A172A-7AC7-463B-A9AF-624B1842923E}" dt="2025-05-26T17:09:00.736" v="16254" actId="478"/>
          <ac:spMkLst>
            <pc:docMk/>
            <pc:sldMk cId="4011476236" sldId="440"/>
            <ac:spMk id="25" creationId="{07206DC6-7750-7A52-D58B-CB8ECC608671}"/>
          </ac:spMkLst>
        </pc:spChg>
        <pc:grpChg chg="add mod">
          <ac:chgData name="MARIA INMACULADA SANTAMARIA VALENZUELA" userId="ce49ef87-c7e3-4d0f-9bdf-fe69029b02d5" providerId="ADAL" clId="{354A172A-7AC7-463B-A9AF-624B1842923E}" dt="2025-05-26T17:09:04.258" v="16255"/>
          <ac:grpSpMkLst>
            <pc:docMk/>
            <pc:sldMk cId="4011476236" sldId="440"/>
            <ac:grpSpMk id="2" creationId="{985F3CE1-5213-45B8-62EE-6047A6879F67}"/>
          </ac:grpSpMkLst>
        </pc:grpChg>
        <pc:grpChg chg="mod">
          <ac:chgData name="MARIA INMACULADA SANTAMARIA VALENZUELA" userId="ce49ef87-c7e3-4d0f-9bdf-fe69029b02d5" providerId="ADAL" clId="{354A172A-7AC7-463B-A9AF-624B1842923E}" dt="2025-05-26T17:09:04.258" v="16255"/>
          <ac:grpSpMkLst>
            <pc:docMk/>
            <pc:sldMk cId="4011476236" sldId="440"/>
            <ac:grpSpMk id="5" creationId="{F9F55216-3E48-2D0F-308C-DA74967972D3}"/>
          </ac:grpSpMkLst>
        </pc:grpChg>
        <pc:grpChg chg="del">
          <ac:chgData name="MARIA INMACULADA SANTAMARIA VALENZUELA" userId="ce49ef87-c7e3-4d0f-9bdf-fe69029b02d5" providerId="ADAL" clId="{354A172A-7AC7-463B-A9AF-624B1842923E}" dt="2025-05-26T17:09:00.736" v="16254" actId="478"/>
          <ac:grpSpMkLst>
            <pc:docMk/>
            <pc:sldMk cId="4011476236" sldId="440"/>
            <ac:grpSpMk id="20" creationId="{794193AA-23FF-CD2A-0773-2D8A81441390}"/>
          </ac:grpSpMkLst>
        </pc:grpChg>
        <pc:picChg chg="add mod">
          <ac:chgData name="MARIA INMACULADA SANTAMARIA VALENZUELA" userId="ce49ef87-c7e3-4d0f-9bdf-fe69029b02d5" providerId="ADAL" clId="{354A172A-7AC7-463B-A9AF-624B1842923E}" dt="2025-05-20T17:32:27.927" v="8743" actId="1076"/>
          <ac:picMkLst>
            <pc:docMk/>
            <pc:sldMk cId="4011476236" sldId="440"/>
            <ac:picMk id="11" creationId="{24A74A12-D782-FA4B-2B35-F09EF483A31C}"/>
          </ac:picMkLst>
        </pc:picChg>
      </pc:sldChg>
      <pc:sldChg chg="addSp delSp modSp add mod modAnim">
        <pc:chgData name="MARIA INMACULADA SANTAMARIA VALENZUELA" userId="ce49ef87-c7e3-4d0f-9bdf-fe69029b02d5" providerId="ADAL" clId="{354A172A-7AC7-463B-A9AF-624B1842923E}" dt="2025-05-27T09:44:17.163" v="18233"/>
        <pc:sldMkLst>
          <pc:docMk/>
          <pc:sldMk cId="3258084797" sldId="441"/>
        </pc:sldMkLst>
        <pc:spChg chg="mod">
          <ac:chgData name="MARIA INMACULADA SANTAMARIA VALENZUELA" userId="ce49ef87-c7e3-4d0f-9bdf-fe69029b02d5" providerId="ADAL" clId="{354A172A-7AC7-463B-A9AF-624B1842923E}" dt="2025-05-22T18:14:38.295" v="14285" actId="20577"/>
          <ac:spMkLst>
            <pc:docMk/>
            <pc:sldMk cId="3258084797" sldId="441"/>
            <ac:spMk id="2" creationId="{11B198D9-BCCD-6A4A-2CEE-52DFBC1D536B}"/>
          </ac:spMkLst>
        </pc:spChg>
        <pc:spChg chg="add mod">
          <ac:chgData name="MARIA INMACULADA SANTAMARIA VALENZUELA" userId="ce49ef87-c7e3-4d0f-9bdf-fe69029b02d5" providerId="ADAL" clId="{354A172A-7AC7-463B-A9AF-624B1842923E}" dt="2025-05-22T18:15:16.976" v="14287" actId="164"/>
          <ac:spMkLst>
            <pc:docMk/>
            <pc:sldMk cId="3258084797" sldId="441"/>
            <ac:spMk id="3" creationId="{D7CF9B48-62ED-314B-6E18-6F97E7F4BEA7}"/>
          </ac:spMkLst>
        </pc:spChg>
        <pc:spChg chg="mod">
          <ac:chgData name="MARIA INMACULADA SANTAMARIA VALENZUELA" userId="ce49ef87-c7e3-4d0f-9bdf-fe69029b02d5" providerId="ADAL" clId="{354A172A-7AC7-463B-A9AF-624B1842923E}" dt="2025-05-20T17:40:35.579" v="8770" actId="20577"/>
          <ac:spMkLst>
            <pc:docMk/>
            <pc:sldMk cId="3258084797" sldId="441"/>
            <ac:spMk id="4" creationId="{B478A245-D7E5-21FC-1623-A2AA96E6F784}"/>
          </ac:spMkLst>
        </pc:spChg>
        <pc:spChg chg="mod">
          <ac:chgData name="MARIA INMACULADA SANTAMARIA VALENZUELA" userId="ce49ef87-c7e3-4d0f-9bdf-fe69029b02d5" providerId="ADAL" clId="{354A172A-7AC7-463B-A9AF-624B1842923E}" dt="2025-05-26T17:09:24.247" v="16257" actId="1076"/>
          <ac:spMkLst>
            <pc:docMk/>
            <pc:sldMk cId="3258084797" sldId="441"/>
            <ac:spMk id="25" creationId="{7AE7374C-689E-2634-00CC-B1107BACCFF0}"/>
          </ac:spMkLst>
        </pc:spChg>
        <pc:grpChg chg="add mod">
          <ac:chgData name="MARIA INMACULADA SANTAMARIA VALENZUELA" userId="ce49ef87-c7e3-4d0f-9bdf-fe69029b02d5" providerId="ADAL" clId="{354A172A-7AC7-463B-A9AF-624B1842923E}" dt="2025-05-22T18:15:16.976" v="14287" actId="164"/>
          <ac:grpSpMkLst>
            <pc:docMk/>
            <pc:sldMk cId="3258084797" sldId="441"/>
            <ac:grpSpMk id="8" creationId="{9CBD3C0B-EB93-DF65-9D34-E4948B568332}"/>
          </ac:grpSpMkLst>
        </pc:grpChg>
        <pc:picChg chg="add mod topLvl">
          <ac:chgData name="MARIA INMACULADA SANTAMARIA VALENZUELA" userId="ce49ef87-c7e3-4d0f-9bdf-fe69029b02d5" providerId="ADAL" clId="{354A172A-7AC7-463B-A9AF-624B1842923E}" dt="2025-05-22T18:15:02.454" v="14286" actId="165"/>
          <ac:picMkLst>
            <pc:docMk/>
            <pc:sldMk cId="3258084797" sldId="441"/>
            <ac:picMk id="5" creationId="{694E7177-3EF3-60EC-656D-F00450AE0BFF}"/>
          </ac:picMkLst>
        </pc:picChg>
        <pc:picChg chg="add mod topLvl">
          <ac:chgData name="MARIA INMACULADA SANTAMARIA VALENZUELA" userId="ce49ef87-c7e3-4d0f-9bdf-fe69029b02d5" providerId="ADAL" clId="{354A172A-7AC7-463B-A9AF-624B1842923E}" dt="2025-05-22T18:15:16.976" v="14287" actId="164"/>
          <ac:picMkLst>
            <pc:docMk/>
            <pc:sldMk cId="3258084797" sldId="441"/>
            <ac:picMk id="7" creationId="{2DD9616F-C5BB-449D-BCD2-FE9B99B3E144}"/>
          </ac:picMkLst>
        </pc:picChg>
      </pc:sldChg>
      <pc:sldChg chg="add del">
        <pc:chgData name="MARIA INMACULADA SANTAMARIA VALENZUELA" userId="ce49ef87-c7e3-4d0f-9bdf-fe69029b02d5" providerId="ADAL" clId="{354A172A-7AC7-463B-A9AF-624B1842923E}" dt="2025-05-20T16:51:54.661" v="8581" actId="2890"/>
        <pc:sldMkLst>
          <pc:docMk/>
          <pc:sldMk cId="1525681302" sldId="442"/>
        </pc:sldMkLst>
      </pc:sldChg>
      <pc:sldChg chg="add del ord">
        <pc:chgData name="MARIA INMACULADA SANTAMARIA VALENZUELA" userId="ce49ef87-c7e3-4d0f-9bdf-fe69029b02d5" providerId="ADAL" clId="{354A172A-7AC7-463B-A9AF-624B1842923E}" dt="2025-05-22T18:05:45.746" v="14118" actId="47"/>
        <pc:sldMkLst>
          <pc:docMk/>
          <pc:sldMk cId="1960630170" sldId="442"/>
        </pc:sldMkLst>
      </pc:sldChg>
      <pc:sldChg chg="addSp delSp modSp add mod modAnim">
        <pc:chgData name="MARIA INMACULADA SANTAMARIA VALENZUELA" userId="ce49ef87-c7e3-4d0f-9bdf-fe69029b02d5" providerId="ADAL" clId="{354A172A-7AC7-463B-A9AF-624B1842923E}" dt="2025-05-27T09:58:02.857" v="18364"/>
        <pc:sldMkLst>
          <pc:docMk/>
          <pc:sldMk cId="83141908" sldId="443"/>
        </pc:sldMkLst>
        <pc:spChg chg="del">
          <ac:chgData name="MARIA INMACULADA SANTAMARIA VALENZUELA" userId="ce49ef87-c7e3-4d0f-9bdf-fe69029b02d5" providerId="ADAL" clId="{354A172A-7AC7-463B-A9AF-624B1842923E}" dt="2025-05-26T17:08:45.899" v="16248" actId="478"/>
          <ac:spMkLst>
            <pc:docMk/>
            <pc:sldMk cId="83141908" sldId="443"/>
            <ac:spMk id="3" creationId="{4F3E2EBC-FFE5-4D81-397C-53E9AAE21C42}"/>
          </ac:spMkLst>
        </pc:spChg>
        <pc:spChg chg="mod">
          <ac:chgData name="MARIA INMACULADA SANTAMARIA VALENZUELA" userId="ce49ef87-c7e3-4d0f-9bdf-fe69029b02d5" providerId="ADAL" clId="{354A172A-7AC7-463B-A9AF-624B1842923E}" dt="2025-05-20T16:52:37.728" v="8614" actId="20577"/>
          <ac:spMkLst>
            <pc:docMk/>
            <pc:sldMk cId="83141908" sldId="443"/>
            <ac:spMk id="4" creationId="{30C8DF53-5E2D-7DF7-1709-87781F6F7A68}"/>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5" creationId="{9155903A-0CF9-113E-6C0C-C6D1A9185F6E}"/>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7" creationId="{FF376A69-9EC4-84E7-16C5-DC5CD9B0C55C}"/>
          </ac:spMkLst>
        </pc:spChg>
        <pc:spChg chg="add mod topLvl">
          <ac:chgData name="MARIA INMACULADA SANTAMARIA VALENZUELA" userId="ce49ef87-c7e3-4d0f-9bdf-fe69029b02d5" providerId="ADAL" clId="{354A172A-7AC7-463B-A9AF-624B1842923E}" dt="2025-05-22T18:11:32.651" v="14264" actId="165"/>
          <ac:spMkLst>
            <pc:docMk/>
            <pc:sldMk cId="83141908" sldId="443"/>
            <ac:spMk id="10" creationId="{4C57FF67-300B-6998-7678-4F2948FA9514}"/>
          </ac:spMkLst>
        </pc:spChg>
        <pc:spChg chg="add mod topLvl">
          <ac:chgData name="MARIA INMACULADA SANTAMARIA VALENZUELA" userId="ce49ef87-c7e3-4d0f-9bdf-fe69029b02d5" providerId="ADAL" clId="{354A172A-7AC7-463B-A9AF-624B1842923E}" dt="2025-05-26T21:43:27.091" v="17437" actId="208"/>
          <ac:spMkLst>
            <pc:docMk/>
            <pc:sldMk cId="83141908" sldId="443"/>
            <ac:spMk id="11" creationId="{FBCE02CD-7130-F729-B8A4-FD4CCE199005}"/>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13" creationId="{3225DCAB-FCCD-DADA-C0CE-424982CD55AE}"/>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14" creationId="{5D68FBCB-E351-1061-6DC0-C73304A5EF69}"/>
          </ac:spMkLst>
        </pc:spChg>
        <pc:spChg chg="add mod topLvl">
          <ac:chgData name="MARIA INMACULADA SANTAMARIA VALENZUELA" userId="ce49ef87-c7e3-4d0f-9bdf-fe69029b02d5" providerId="ADAL" clId="{354A172A-7AC7-463B-A9AF-624B1842923E}" dt="2025-05-22T18:11:44.232" v="14265" actId="165"/>
          <ac:spMkLst>
            <pc:docMk/>
            <pc:sldMk cId="83141908" sldId="443"/>
            <ac:spMk id="15" creationId="{7ECB111C-E295-71CC-D23A-DF09ED138F6A}"/>
          </ac:spMkLst>
        </pc:spChg>
        <pc:spChg chg="mod">
          <ac:chgData name="MARIA INMACULADA SANTAMARIA VALENZUELA" userId="ce49ef87-c7e3-4d0f-9bdf-fe69029b02d5" providerId="ADAL" clId="{354A172A-7AC7-463B-A9AF-624B1842923E}" dt="2025-05-26T17:08:41.737" v="16247"/>
          <ac:spMkLst>
            <pc:docMk/>
            <pc:sldMk cId="83141908" sldId="443"/>
            <ac:spMk id="18" creationId="{19FD56E2-9732-8D2B-A2A8-3FB06D2DD976}"/>
          </ac:spMkLst>
        </pc:spChg>
        <pc:spChg chg="mod">
          <ac:chgData name="MARIA INMACULADA SANTAMARIA VALENZUELA" userId="ce49ef87-c7e3-4d0f-9bdf-fe69029b02d5" providerId="ADAL" clId="{354A172A-7AC7-463B-A9AF-624B1842923E}" dt="2025-05-26T17:08:41.737" v="16247"/>
          <ac:spMkLst>
            <pc:docMk/>
            <pc:sldMk cId="83141908" sldId="443"/>
            <ac:spMk id="19" creationId="{36DF9ED3-3B31-A83E-44CF-6340DBEA85DF}"/>
          </ac:spMkLst>
        </pc:spChg>
        <pc:spChg chg="mod">
          <ac:chgData name="MARIA INMACULADA SANTAMARIA VALENZUELA" userId="ce49ef87-c7e3-4d0f-9bdf-fe69029b02d5" providerId="ADAL" clId="{354A172A-7AC7-463B-A9AF-624B1842923E}" dt="2025-05-26T17:08:41.737" v="16247"/>
          <ac:spMkLst>
            <pc:docMk/>
            <pc:sldMk cId="83141908" sldId="443"/>
            <ac:spMk id="22" creationId="{ADF2B21B-19DB-6031-C9CA-9C5A033A2748}"/>
          </ac:spMkLst>
        </pc:spChg>
        <pc:spChg chg="mod">
          <ac:chgData name="MARIA INMACULADA SANTAMARIA VALENZUELA" userId="ce49ef87-c7e3-4d0f-9bdf-fe69029b02d5" providerId="ADAL" clId="{354A172A-7AC7-463B-A9AF-624B1842923E}" dt="2025-05-26T17:08:41.737" v="16247"/>
          <ac:spMkLst>
            <pc:docMk/>
            <pc:sldMk cId="83141908" sldId="443"/>
            <ac:spMk id="24" creationId="{93F9BD01-25F8-0908-55DA-33B94A2734D2}"/>
          </ac:spMkLst>
        </pc:spChg>
        <pc:spChg chg="add mod ord">
          <ac:chgData name="MARIA INMACULADA SANTAMARIA VALENZUELA" userId="ce49ef87-c7e3-4d0f-9bdf-fe69029b02d5" providerId="ADAL" clId="{354A172A-7AC7-463B-A9AF-624B1842923E}" dt="2025-05-26T17:08:55.420" v="16252" actId="167"/>
          <ac:spMkLst>
            <pc:docMk/>
            <pc:sldMk cId="83141908" sldId="443"/>
            <ac:spMk id="26" creationId="{C7E2E552-B258-BA91-A0EF-7BAD0C4DFF2C}"/>
          </ac:spMkLst>
        </pc:spChg>
        <pc:spChg chg="add del mod ord">
          <ac:chgData name="MARIA INMACULADA SANTAMARIA VALENZUELA" userId="ce49ef87-c7e3-4d0f-9bdf-fe69029b02d5" providerId="ADAL" clId="{354A172A-7AC7-463B-A9AF-624B1842923E}" dt="2025-05-26T17:08:48.080" v="16249" actId="478"/>
          <ac:spMkLst>
            <pc:docMk/>
            <pc:sldMk cId="83141908" sldId="443"/>
            <ac:spMk id="42" creationId="{3C16037B-2B6C-F823-72A3-7622116184D9}"/>
          </ac:spMkLst>
        </pc:spChg>
        <pc:grpChg chg="add mod">
          <ac:chgData name="MARIA INMACULADA SANTAMARIA VALENZUELA" userId="ce49ef87-c7e3-4d0f-9bdf-fe69029b02d5" providerId="ADAL" clId="{354A172A-7AC7-463B-A9AF-624B1842923E}" dt="2025-05-26T17:08:41.737" v="16247"/>
          <ac:grpSpMkLst>
            <pc:docMk/>
            <pc:sldMk cId="83141908" sldId="443"/>
            <ac:grpSpMk id="8" creationId="{63951FF4-03CE-ADEE-7615-434EE6D0C277}"/>
          </ac:grpSpMkLst>
        </pc:grpChg>
        <pc:grpChg chg="mod">
          <ac:chgData name="MARIA INMACULADA SANTAMARIA VALENZUELA" userId="ce49ef87-c7e3-4d0f-9bdf-fe69029b02d5" providerId="ADAL" clId="{354A172A-7AC7-463B-A9AF-624B1842923E}" dt="2025-05-26T17:08:41.737" v="16247"/>
          <ac:grpSpMkLst>
            <pc:docMk/>
            <pc:sldMk cId="83141908" sldId="443"/>
            <ac:grpSpMk id="17" creationId="{B9CB212A-6CE7-5500-240B-0BFA150CD609}"/>
          </ac:grpSpMkLst>
        </pc:grpChg>
        <pc:grpChg chg="del">
          <ac:chgData name="MARIA INMACULADA SANTAMARIA VALENZUELA" userId="ce49ef87-c7e3-4d0f-9bdf-fe69029b02d5" providerId="ADAL" clId="{354A172A-7AC7-463B-A9AF-624B1842923E}" dt="2025-05-26T17:08:49.539" v="16250" actId="478"/>
          <ac:grpSpMkLst>
            <pc:docMk/>
            <pc:sldMk cId="83141908" sldId="443"/>
            <ac:grpSpMk id="20" creationId="{3A165444-0F00-3985-45B9-917BEE7E9902}"/>
          </ac:grpSpMkLst>
        </pc:grpChg>
        <pc:picChg chg="add mod">
          <ac:chgData name="MARIA INMACULADA SANTAMARIA VALENZUELA" userId="ce49ef87-c7e3-4d0f-9bdf-fe69029b02d5" providerId="ADAL" clId="{354A172A-7AC7-463B-A9AF-624B1842923E}" dt="2025-05-27T09:57:40.309" v="18363"/>
          <ac:picMkLst>
            <pc:docMk/>
            <pc:sldMk cId="83141908" sldId="443"/>
            <ac:picMk id="3" creationId="{C632F3AC-1EC6-141C-B24F-BD7F64BDD2CD}"/>
          </ac:picMkLst>
        </pc:picChg>
        <pc:picChg chg="add mod topLvl">
          <ac:chgData name="MARIA INMACULADA SANTAMARIA VALENZUELA" userId="ce49ef87-c7e3-4d0f-9bdf-fe69029b02d5" providerId="ADAL" clId="{354A172A-7AC7-463B-A9AF-624B1842923E}" dt="2025-05-22T18:11:44.232" v="14265" actId="165"/>
          <ac:picMkLst>
            <pc:docMk/>
            <pc:sldMk cId="83141908" sldId="443"/>
            <ac:picMk id="25" creationId="{D6AC69FD-CC5B-4F94-3AC2-0122382BBA99}"/>
          </ac:picMkLst>
        </pc:picChg>
        <pc:picChg chg="add mod">
          <ac:chgData name="MARIA INMACULADA SANTAMARIA VALENZUELA" userId="ce49ef87-c7e3-4d0f-9bdf-fe69029b02d5" providerId="ADAL" clId="{354A172A-7AC7-463B-A9AF-624B1842923E}" dt="2025-05-20T17:28:44.697" v="8713" actId="1037"/>
          <ac:picMkLst>
            <pc:docMk/>
            <pc:sldMk cId="83141908" sldId="443"/>
            <ac:picMk id="44" creationId="{29143AE2-ED60-B3D5-4315-61DFE1F21B37}"/>
          </ac:picMkLst>
        </pc:picChg>
        <pc:cxnChg chg="add mod topLvl">
          <ac:chgData name="MARIA INMACULADA SANTAMARIA VALENZUELA" userId="ce49ef87-c7e3-4d0f-9bdf-fe69029b02d5" providerId="ADAL" clId="{354A172A-7AC7-463B-A9AF-624B1842923E}" dt="2025-05-22T18:11:44.232" v="14265" actId="165"/>
          <ac:cxnSpMkLst>
            <pc:docMk/>
            <pc:sldMk cId="83141908" sldId="443"/>
            <ac:cxnSpMk id="2" creationId="{252D5176-2F70-4B6E-39C9-8FEAAA162AD1}"/>
          </ac:cxnSpMkLst>
        </pc:cxnChg>
        <pc:cxnChg chg="add mod topLvl">
          <ac:chgData name="MARIA INMACULADA SANTAMARIA VALENZUELA" userId="ce49ef87-c7e3-4d0f-9bdf-fe69029b02d5" providerId="ADAL" clId="{354A172A-7AC7-463B-A9AF-624B1842923E}" dt="2025-05-22T18:11:44.232" v="14265" actId="165"/>
          <ac:cxnSpMkLst>
            <pc:docMk/>
            <pc:sldMk cId="83141908" sldId="443"/>
            <ac:cxnSpMk id="12" creationId="{0ECA0A3C-4F23-B8A6-8B7C-49228E0AC37E}"/>
          </ac:cxnSpMkLst>
        </pc:cxnChg>
      </pc:sldChg>
      <pc:sldChg chg="add del">
        <pc:chgData name="MARIA INMACULADA SANTAMARIA VALENZUELA" userId="ce49ef87-c7e3-4d0f-9bdf-fe69029b02d5" providerId="ADAL" clId="{354A172A-7AC7-463B-A9AF-624B1842923E}" dt="2025-05-20T17:40:05.231" v="8762" actId="47"/>
        <pc:sldMkLst>
          <pc:docMk/>
          <pc:sldMk cId="480408870" sldId="444"/>
        </pc:sldMkLst>
      </pc:sldChg>
      <pc:sldChg chg="add del">
        <pc:chgData name="MARIA INMACULADA SANTAMARIA VALENZUELA" userId="ce49ef87-c7e3-4d0f-9bdf-fe69029b02d5" providerId="ADAL" clId="{354A172A-7AC7-463B-A9AF-624B1842923E}" dt="2025-05-21T07:29:26.786" v="8885" actId="47"/>
        <pc:sldMkLst>
          <pc:docMk/>
          <pc:sldMk cId="3443785044" sldId="444"/>
        </pc:sldMkLst>
      </pc:sldChg>
      <pc:sldChg chg="addSp delSp modSp add mod modAnim">
        <pc:chgData name="MARIA INMACULADA SANTAMARIA VALENZUELA" userId="ce49ef87-c7e3-4d0f-9bdf-fe69029b02d5" providerId="ADAL" clId="{354A172A-7AC7-463B-A9AF-624B1842923E}" dt="2025-05-27T09:45:26.551" v="18238"/>
        <pc:sldMkLst>
          <pc:docMk/>
          <pc:sldMk cId="395543795" sldId="445"/>
        </pc:sldMkLst>
        <pc:spChg chg="mod">
          <ac:chgData name="MARIA INMACULADA SANTAMARIA VALENZUELA" userId="ce49ef87-c7e3-4d0f-9bdf-fe69029b02d5" providerId="ADAL" clId="{354A172A-7AC7-463B-A9AF-624B1842923E}" dt="2025-05-21T07:25:52.302" v="8782" actId="6549"/>
          <ac:spMkLst>
            <pc:docMk/>
            <pc:sldMk cId="395543795" sldId="445"/>
            <ac:spMk id="2" creationId="{86081130-0A4D-A330-245D-13CB90757A03}"/>
          </ac:spMkLst>
        </pc:spChg>
        <pc:spChg chg="mod">
          <ac:chgData name="MARIA INMACULADA SANTAMARIA VALENZUELA" userId="ce49ef87-c7e3-4d0f-9bdf-fe69029b02d5" providerId="ADAL" clId="{354A172A-7AC7-463B-A9AF-624B1842923E}" dt="2025-05-21T07:41:17.015" v="9112" actId="20577"/>
          <ac:spMkLst>
            <pc:docMk/>
            <pc:sldMk cId="395543795" sldId="445"/>
            <ac:spMk id="4" creationId="{F22F3DCF-546E-58DC-70FE-BF115F84AA12}"/>
          </ac:spMkLst>
        </pc:spChg>
        <pc:spChg chg="add del mod ord">
          <ac:chgData name="MARIA INMACULADA SANTAMARIA VALENZUELA" userId="ce49ef87-c7e3-4d0f-9bdf-fe69029b02d5" providerId="ADAL" clId="{354A172A-7AC7-463B-A9AF-624B1842923E}" dt="2025-05-26T17:56:10.746" v="16752" actId="478"/>
          <ac:spMkLst>
            <pc:docMk/>
            <pc:sldMk cId="395543795" sldId="445"/>
            <ac:spMk id="5" creationId="{7E4B94D1-D8D0-1951-D3CB-858627C55C71}"/>
          </ac:spMkLst>
        </pc:spChg>
        <pc:spChg chg="add mod">
          <ac:chgData name="MARIA INMACULADA SANTAMARIA VALENZUELA" userId="ce49ef87-c7e3-4d0f-9bdf-fe69029b02d5" providerId="ADAL" clId="{354A172A-7AC7-463B-A9AF-624B1842923E}" dt="2025-05-26T17:56:05.602" v="16751" actId="1035"/>
          <ac:spMkLst>
            <pc:docMk/>
            <pc:sldMk cId="395543795" sldId="445"/>
            <ac:spMk id="8" creationId="{25B58247-BD25-D7A0-EFD0-CE5FAB5895B7}"/>
          </ac:spMkLst>
        </pc:spChg>
        <pc:spChg chg="mod">
          <ac:chgData name="MARIA INMACULADA SANTAMARIA VALENZUELA" userId="ce49ef87-c7e3-4d0f-9bdf-fe69029b02d5" providerId="ADAL" clId="{354A172A-7AC7-463B-A9AF-624B1842923E}" dt="2025-05-21T07:29:42.266" v="8903" actId="20577"/>
          <ac:spMkLst>
            <pc:docMk/>
            <pc:sldMk cId="395543795" sldId="445"/>
            <ac:spMk id="10" creationId="{C6E04853-B0B1-C332-804F-B6CE5521D346}"/>
          </ac:spMkLst>
        </pc:spChg>
        <pc:spChg chg="add mod">
          <ac:chgData name="MARIA INMACULADA SANTAMARIA VALENZUELA" userId="ce49ef87-c7e3-4d0f-9bdf-fe69029b02d5" providerId="ADAL" clId="{354A172A-7AC7-463B-A9AF-624B1842923E}" dt="2025-05-26T17:56:05.602" v="16751" actId="1035"/>
          <ac:spMkLst>
            <pc:docMk/>
            <pc:sldMk cId="395543795" sldId="445"/>
            <ac:spMk id="11" creationId="{32BB3767-F28B-15FB-E343-59AAA1B91990}"/>
          </ac:spMkLst>
        </pc:spChg>
        <pc:spChg chg="add mod">
          <ac:chgData name="MARIA INMACULADA SANTAMARIA VALENZUELA" userId="ce49ef87-c7e3-4d0f-9bdf-fe69029b02d5" providerId="ADAL" clId="{354A172A-7AC7-463B-A9AF-624B1842923E}" dt="2025-05-26T17:56:05.602" v="16751" actId="1035"/>
          <ac:spMkLst>
            <pc:docMk/>
            <pc:sldMk cId="395543795" sldId="445"/>
            <ac:spMk id="14" creationId="{986F8833-606C-CD4D-D575-AE564CA99F91}"/>
          </ac:spMkLst>
        </pc:spChg>
        <pc:spChg chg="add mod">
          <ac:chgData name="MARIA INMACULADA SANTAMARIA VALENZUELA" userId="ce49ef87-c7e3-4d0f-9bdf-fe69029b02d5" providerId="ADAL" clId="{354A172A-7AC7-463B-A9AF-624B1842923E}" dt="2025-05-26T17:56:05.602" v="16751" actId="1035"/>
          <ac:spMkLst>
            <pc:docMk/>
            <pc:sldMk cId="395543795" sldId="445"/>
            <ac:spMk id="15" creationId="{E7C4003B-6BA8-B463-B239-0C7E4C76F3F5}"/>
          </ac:spMkLst>
        </pc:spChg>
        <pc:spChg chg="add mod">
          <ac:chgData name="MARIA INMACULADA SANTAMARIA VALENZUELA" userId="ce49ef87-c7e3-4d0f-9bdf-fe69029b02d5" providerId="ADAL" clId="{354A172A-7AC7-463B-A9AF-624B1842923E}" dt="2025-05-21T07:27:27.182" v="8788"/>
          <ac:spMkLst>
            <pc:docMk/>
            <pc:sldMk cId="395543795" sldId="445"/>
            <ac:spMk id="17" creationId="{EB86ECD5-3912-DC99-3C11-1D4BD9C1F9EF}"/>
          </ac:spMkLst>
        </pc:spChg>
        <pc:spChg chg="mod">
          <ac:chgData name="MARIA INMACULADA SANTAMARIA VALENZUELA" userId="ce49ef87-c7e3-4d0f-9bdf-fe69029b02d5" providerId="ADAL" clId="{354A172A-7AC7-463B-A9AF-624B1842923E}" dt="2025-05-26T17:56:05.602" v="16751" actId="1035"/>
          <ac:spMkLst>
            <pc:docMk/>
            <pc:sldMk cId="395543795" sldId="445"/>
            <ac:spMk id="18" creationId="{76F30B25-7BB2-8DEE-7B42-7FDB5AFEB7F8}"/>
          </ac:spMkLst>
        </pc:spChg>
        <pc:spChg chg="add mod">
          <ac:chgData name="MARIA INMACULADA SANTAMARIA VALENZUELA" userId="ce49ef87-c7e3-4d0f-9bdf-fe69029b02d5" providerId="ADAL" clId="{354A172A-7AC7-463B-A9AF-624B1842923E}" dt="2025-05-26T17:56:05.602" v="16751" actId="1035"/>
          <ac:spMkLst>
            <pc:docMk/>
            <pc:sldMk cId="395543795" sldId="445"/>
            <ac:spMk id="24" creationId="{1C985061-B5B9-389F-FE3F-16F51E48FEB7}"/>
          </ac:spMkLst>
        </pc:spChg>
        <pc:spChg chg="mod">
          <ac:chgData name="MARIA INMACULADA SANTAMARIA VALENZUELA" userId="ce49ef87-c7e3-4d0f-9bdf-fe69029b02d5" providerId="ADAL" clId="{354A172A-7AC7-463B-A9AF-624B1842923E}" dt="2025-05-26T17:09:40.780" v="16260" actId="164"/>
          <ac:spMkLst>
            <pc:docMk/>
            <pc:sldMk cId="395543795" sldId="445"/>
            <ac:spMk id="25" creationId="{13F711D1-5593-078C-84F7-14FE0DDBEE2C}"/>
          </ac:spMkLst>
        </pc:spChg>
        <pc:spChg chg="add mod">
          <ac:chgData name="MARIA INMACULADA SANTAMARIA VALENZUELA" userId="ce49ef87-c7e3-4d0f-9bdf-fe69029b02d5" providerId="ADAL" clId="{354A172A-7AC7-463B-A9AF-624B1842923E}" dt="2025-05-21T07:27:27.182" v="8788"/>
          <ac:spMkLst>
            <pc:docMk/>
            <pc:sldMk cId="395543795" sldId="445"/>
            <ac:spMk id="26" creationId="{8E31B2F4-10C1-E902-C9C2-F713AE493CD6}"/>
          </ac:spMkLst>
        </pc:spChg>
        <pc:spChg chg="add mod">
          <ac:chgData name="MARIA INMACULADA SANTAMARIA VALENZUELA" userId="ce49ef87-c7e3-4d0f-9bdf-fe69029b02d5" providerId="ADAL" clId="{354A172A-7AC7-463B-A9AF-624B1842923E}" dt="2025-05-21T07:27:27.182" v="8788"/>
          <ac:spMkLst>
            <pc:docMk/>
            <pc:sldMk cId="395543795" sldId="445"/>
            <ac:spMk id="29" creationId="{C3F3E61D-9CDE-C27B-4DEA-6E162FE47B1B}"/>
          </ac:spMkLst>
        </pc:spChg>
        <pc:spChg chg="add mod">
          <ac:chgData name="MARIA INMACULADA SANTAMARIA VALENZUELA" userId="ce49ef87-c7e3-4d0f-9bdf-fe69029b02d5" providerId="ADAL" clId="{354A172A-7AC7-463B-A9AF-624B1842923E}" dt="2025-05-26T17:56:05.602" v="16751" actId="1035"/>
          <ac:spMkLst>
            <pc:docMk/>
            <pc:sldMk cId="395543795" sldId="445"/>
            <ac:spMk id="31" creationId="{12A98542-5824-DB3D-9EFE-B9D4E6A090F6}"/>
          </ac:spMkLst>
        </pc:spChg>
        <pc:spChg chg="add mod">
          <ac:chgData name="MARIA INMACULADA SANTAMARIA VALENZUELA" userId="ce49ef87-c7e3-4d0f-9bdf-fe69029b02d5" providerId="ADAL" clId="{354A172A-7AC7-463B-A9AF-624B1842923E}" dt="2025-05-26T17:56:05.602" v="16751" actId="1035"/>
          <ac:spMkLst>
            <pc:docMk/>
            <pc:sldMk cId="395543795" sldId="445"/>
            <ac:spMk id="33" creationId="{7F347EB0-406F-3ED2-D67E-7C60FAD3AE51}"/>
          </ac:spMkLst>
        </pc:spChg>
        <pc:spChg chg="add mod">
          <ac:chgData name="MARIA INMACULADA SANTAMARIA VALENZUELA" userId="ce49ef87-c7e3-4d0f-9bdf-fe69029b02d5" providerId="ADAL" clId="{354A172A-7AC7-463B-A9AF-624B1842923E}" dt="2025-05-26T17:56:05.602" v="16751" actId="1035"/>
          <ac:spMkLst>
            <pc:docMk/>
            <pc:sldMk cId="395543795" sldId="445"/>
            <ac:spMk id="35" creationId="{0A4ED164-290C-DB4D-8080-FA0ADEA9391D}"/>
          </ac:spMkLst>
        </pc:spChg>
        <pc:spChg chg="add mod">
          <ac:chgData name="MARIA INMACULADA SANTAMARIA VALENZUELA" userId="ce49ef87-c7e3-4d0f-9bdf-fe69029b02d5" providerId="ADAL" clId="{354A172A-7AC7-463B-A9AF-624B1842923E}" dt="2025-05-26T17:56:05.602" v="16751" actId="1035"/>
          <ac:spMkLst>
            <pc:docMk/>
            <pc:sldMk cId="395543795" sldId="445"/>
            <ac:spMk id="36" creationId="{F16E35D0-62D5-F0F0-6178-0942EFAB9CA9}"/>
          </ac:spMkLst>
        </pc:spChg>
        <pc:spChg chg="mod ord">
          <ac:chgData name="MARIA INMACULADA SANTAMARIA VALENZUELA" userId="ce49ef87-c7e3-4d0f-9bdf-fe69029b02d5" providerId="ADAL" clId="{354A172A-7AC7-463B-A9AF-624B1842923E}" dt="2025-05-26T17:55:43.813" v="16696" actId="167"/>
          <ac:spMkLst>
            <pc:docMk/>
            <pc:sldMk cId="395543795" sldId="445"/>
            <ac:spMk id="42" creationId="{E57630E5-2078-9671-6FD5-FDA494D1E160}"/>
          </ac:spMkLst>
        </pc:spChg>
        <pc:grpChg chg="add mod">
          <ac:chgData name="MARIA INMACULADA SANTAMARIA VALENZUELA" userId="ce49ef87-c7e3-4d0f-9bdf-fe69029b02d5" providerId="ADAL" clId="{354A172A-7AC7-463B-A9AF-624B1842923E}" dt="2025-05-26T17:09:50.101" v="16262" actId="1076"/>
          <ac:grpSpMkLst>
            <pc:docMk/>
            <pc:sldMk cId="395543795" sldId="445"/>
            <ac:grpSpMk id="3" creationId="{6C95513D-ED09-2670-CBE4-D9FD52866687}"/>
          </ac:grpSpMkLst>
        </pc:grpChg>
        <pc:grpChg chg="mod">
          <ac:chgData name="MARIA INMACULADA SANTAMARIA VALENZUELA" userId="ce49ef87-c7e3-4d0f-9bdf-fe69029b02d5" providerId="ADAL" clId="{354A172A-7AC7-463B-A9AF-624B1842923E}" dt="2025-05-26T17:09:40.780" v="16260" actId="164"/>
          <ac:grpSpMkLst>
            <pc:docMk/>
            <pc:sldMk cId="395543795" sldId="445"/>
            <ac:grpSpMk id="20" creationId="{14786625-5DB3-3728-FD43-638D142234F6}"/>
          </ac:grpSpMkLst>
        </pc:grpChg>
        <pc:picChg chg="mod">
          <ac:chgData name="MARIA INMACULADA SANTAMARIA VALENZUELA" userId="ce49ef87-c7e3-4d0f-9bdf-fe69029b02d5" providerId="ADAL" clId="{354A172A-7AC7-463B-A9AF-624B1842923E}" dt="2025-05-21T07:30:02.154" v="8915" actId="1076"/>
          <ac:picMkLst>
            <pc:docMk/>
            <pc:sldMk cId="395543795" sldId="445"/>
            <ac:picMk id="19" creationId="{56B52529-ED41-3641-A6A8-8C28167E47E5}"/>
          </ac:picMkLst>
        </pc:picChg>
        <pc:picChg chg="add del">
          <ac:chgData name="MARIA INMACULADA SANTAMARIA VALENZUELA" userId="ce49ef87-c7e3-4d0f-9bdf-fe69029b02d5" providerId="ADAL" clId="{354A172A-7AC7-463B-A9AF-624B1842923E}" dt="2025-05-21T07:28:33.581" v="8796" actId="478"/>
          <ac:picMkLst>
            <pc:docMk/>
            <pc:sldMk cId="395543795" sldId="445"/>
            <ac:picMk id="30" creationId="{9F31D6F7-A602-A1FF-15F4-296B31CE58E3}"/>
          </ac:picMkLst>
        </pc:picChg>
      </pc:sldChg>
      <pc:sldChg chg="addSp delSp modSp add mod addAnim delAnim modAnim">
        <pc:chgData name="MARIA INMACULADA SANTAMARIA VALENZUELA" userId="ce49ef87-c7e3-4d0f-9bdf-fe69029b02d5" providerId="ADAL" clId="{354A172A-7AC7-463B-A9AF-624B1842923E}" dt="2025-05-27T09:59:28.937" v="18368"/>
        <pc:sldMkLst>
          <pc:docMk/>
          <pc:sldMk cId="2469660801" sldId="446"/>
        </pc:sldMkLst>
        <pc:spChg chg="mod">
          <ac:chgData name="MARIA INMACULADA SANTAMARIA VALENZUELA" userId="ce49ef87-c7e3-4d0f-9bdf-fe69029b02d5" providerId="ADAL" clId="{354A172A-7AC7-463B-A9AF-624B1842923E}" dt="2025-05-22T16:50:22.721" v="12933" actId="12789"/>
          <ac:spMkLst>
            <pc:docMk/>
            <pc:sldMk cId="2469660801" sldId="446"/>
            <ac:spMk id="2" creationId="{E166CD6A-8B2B-68ED-DE59-26EF04F33F4E}"/>
          </ac:spMkLst>
        </pc:spChg>
        <pc:spChg chg="add mod">
          <ac:chgData name="MARIA INMACULADA SANTAMARIA VALENZUELA" userId="ce49ef87-c7e3-4d0f-9bdf-fe69029b02d5" providerId="ADAL" clId="{354A172A-7AC7-463B-A9AF-624B1842923E}" dt="2025-05-22T16:50:22.721" v="12933" actId="12789"/>
          <ac:spMkLst>
            <pc:docMk/>
            <pc:sldMk cId="2469660801" sldId="446"/>
            <ac:spMk id="3" creationId="{D0B9A4AC-2CB4-5ACD-E990-D88218652E12}"/>
          </ac:spMkLst>
        </pc:spChg>
        <pc:spChg chg="mod ord">
          <ac:chgData name="MARIA INMACULADA SANTAMARIA VALENZUELA" userId="ce49ef87-c7e3-4d0f-9bdf-fe69029b02d5" providerId="ADAL" clId="{354A172A-7AC7-463B-A9AF-624B1842923E}" dt="2025-05-22T18:16:31.082" v="14300" actId="167"/>
          <ac:spMkLst>
            <pc:docMk/>
            <pc:sldMk cId="2469660801" sldId="446"/>
            <ac:spMk id="4" creationId="{91FAB609-DA92-9A25-C952-27877E065410}"/>
          </ac:spMkLst>
        </pc:spChg>
        <pc:spChg chg="mod">
          <ac:chgData name="MARIA INMACULADA SANTAMARIA VALENZUELA" userId="ce49ef87-c7e3-4d0f-9bdf-fe69029b02d5" providerId="ADAL" clId="{354A172A-7AC7-463B-A9AF-624B1842923E}" dt="2025-05-26T17:09:57.514" v="16263"/>
          <ac:spMkLst>
            <pc:docMk/>
            <pc:sldMk cId="2469660801" sldId="446"/>
            <ac:spMk id="7" creationId="{38035949-5216-92D6-7D62-1AB4BC0D1860}"/>
          </ac:spMkLst>
        </pc:spChg>
        <pc:spChg chg="mod">
          <ac:chgData name="MARIA INMACULADA SANTAMARIA VALENZUELA" userId="ce49ef87-c7e3-4d0f-9bdf-fe69029b02d5" providerId="ADAL" clId="{354A172A-7AC7-463B-A9AF-624B1842923E}" dt="2025-05-26T17:09:57.514" v="16263"/>
          <ac:spMkLst>
            <pc:docMk/>
            <pc:sldMk cId="2469660801" sldId="446"/>
            <ac:spMk id="8" creationId="{A41F9E29-5C1A-62B4-DD82-BD908941B0EA}"/>
          </ac:spMkLst>
        </pc:spChg>
        <pc:spChg chg="mod">
          <ac:chgData name="MARIA INMACULADA SANTAMARIA VALENZUELA" userId="ce49ef87-c7e3-4d0f-9bdf-fe69029b02d5" providerId="ADAL" clId="{354A172A-7AC7-463B-A9AF-624B1842923E}" dt="2025-05-26T17:09:57.514" v="16263"/>
          <ac:spMkLst>
            <pc:docMk/>
            <pc:sldMk cId="2469660801" sldId="446"/>
            <ac:spMk id="9" creationId="{9ED9CA80-7007-FE86-A591-739954DF9D16}"/>
          </ac:spMkLst>
        </pc:spChg>
        <pc:spChg chg="add mod ord">
          <ac:chgData name="MARIA INMACULADA SANTAMARIA VALENZUELA" userId="ce49ef87-c7e3-4d0f-9bdf-fe69029b02d5" providerId="ADAL" clId="{354A172A-7AC7-463B-A9AF-624B1842923E}" dt="2025-05-27T09:47:45.568" v="18248" actId="20577"/>
          <ac:spMkLst>
            <pc:docMk/>
            <pc:sldMk cId="2469660801" sldId="446"/>
            <ac:spMk id="11" creationId="{70E038CE-FD1A-4D24-A2C5-4EBC506BEC46}"/>
          </ac:spMkLst>
        </pc:spChg>
        <pc:spChg chg="del mod ord">
          <ac:chgData name="MARIA INMACULADA SANTAMARIA VALENZUELA" userId="ce49ef87-c7e3-4d0f-9bdf-fe69029b02d5" providerId="ADAL" clId="{354A172A-7AC7-463B-A9AF-624B1842923E}" dt="2025-05-26T22:45:45.961" v="17878" actId="478"/>
          <ac:spMkLst>
            <pc:docMk/>
            <pc:sldMk cId="2469660801" sldId="446"/>
            <ac:spMk id="42" creationId="{1C826A43-372E-F096-947A-965148CA8EA7}"/>
          </ac:spMkLst>
        </pc:spChg>
        <pc:spChg chg="add mod">
          <ac:chgData name="MARIA INMACULADA SANTAMARIA VALENZUELA" userId="ce49ef87-c7e3-4d0f-9bdf-fe69029b02d5" providerId="ADAL" clId="{354A172A-7AC7-463B-A9AF-624B1842923E}" dt="2025-05-22T16:50:22.721" v="12933" actId="12789"/>
          <ac:spMkLst>
            <pc:docMk/>
            <pc:sldMk cId="2469660801" sldId="446"/>
            <ac:spMk id="43" creationId="{DA655E1D-42A7-B8DF-2094-584A79B17ECD}"/>
          </ac:spMkLst>
        </pc:spChg>
        <pc:spChg chg="add del mod">
          <ac:chgData name="MARIA INMACULADA SANTAMARIA VALENZUELA" userId="ce49ef87-c7e3-4d0f-9bdf-fe69029b02d5" providerId="ADAL" clId="{354A172A-7AC7-463B-A9AF-624B1842923E}" dt="2025-05-22T16:52:21.693" v="12977" actId="478"/>
          <ac:spMkLst>
            <pc:docMk/>
            <pc:sldMk cId="2469660801" sldId="446"/>
            <ac:spMk id="51" creationId="{4E3DBE9D-C8CC-19E9-8BD1-CC56C12B73EA}"/>
          </ac:spMkLst>
        </pc:spChg>
        <pc:grpChg chg="add mod">
          <ac:chgData name="MARIA INMACULADA SANTAMARIA VALENZUELA" userId="ce49ef87-c7e3-4d0f-9bdf-fe69029b02d5" providerId="ADAL" clId="{354A172A-7AC7-463B-A9AF-624B1842923E}" dt="2025-05-26T17:09:59.548" v="16265" actId="1036"/>
          <ac:grpSpMkLst>
            <pc:docMk/>
            <pc:sldMk cId="2469660801" sldId="446"/>
            <ac:grpSpMk id="5" creationId="{0105A53F-0D9F-922E-9EEA-03F174588B06}"/>
          </ac:grpSpMkLst>
        </pc:grpChg>
        <pc:grpChg chg="mod">
          <ac:chgData name="MARIA INMACULADA SANTAMARIA VALENZUELA" userId="ce49ef87-c7e3-4d0f-9bdf-fe69029b02d5" providerId="ADAL" clId="{354A172A-7AC7-463B-A9AF-624B1842923E}" dt="2025-05-26T17:09:57.514" v="16263"/>
          <ac:grpSpMkLst>
            <pc:docMk/>
            <pc:sldMk cId="2469660801" sldId="446"/>
            <ac:grpSpMk id="6" creationId="{69CA92E8-0248-15E2-1A2C-FF99A849B91B}"/>
          </ac:grpSpMkLst>
        </pc:grpChg>
        <pc:grpChg chg="add del mod">
          <ac:chgData name="MARIA INMACULADA SANTAMARIA VALENZUELA" userId="ce49ef87-c7e3-4d0f-9bdf-fe69029b02d5" providerId="ADAL" clId="{354A172A-7AC7-463B-A9AF-624B1842923E}" dt="2025-05-22T16:52:21.318" v="12976" actId="478"/>
          <ac:grpSpMkLst>
            <pc:docMk/>
            <pc:sldMk cId="2469660801" sldId="446"/>
            <ac:grpSpMk id="52" creationId="{EBA07513-27F7-D392-4BEA-123C73C32FD2}"/>
          </ac:grpSpMkLst>
        </pc:grpChg>
        <pc:graphicFrameChg chg="add mod">
          <ac:chgData name="MARIA INMACULADA SANTAMARIA VALENZUELA" userId="ce49ef87-c7e3-4d0f-9bdf-fe69029b02d5" providerId="ADAL" clId="{354A172A-7AC7-463B-A9AF-624B1842923E}" dt="2025-05-22T18:17:41.616" v="14318"/>
          <ac:graphicFrameMkLst>
            <pc:docMk/>
            <pc:sldMk cId="2469660801" sldId="446"/>
            <ac:graphicFrameMk id="57" creationId="{1A1CA222-C59C-742E-B629-E5C0DDF108D5}"/>
          </ac:graphicFrameMkLst>
        </pc:graphicFrameChg>
        <pc:picChg chg="add mod ord">
          <ac:chgData name="MARIA INMACULADA SANTAMARIA VALENZUELA" userId="ce49ef87-c7e3-4d0f-9bdf-fe69029b02d5" providerId="ADAL" clId="{354A172A-7AC7-463B-A9AF-624B1842923E}" dt="2025-05-26T22:45:38.349" v="17877" actId="1076"/>
          <ac:picMkLst>
            <pc:docMk/>
            <pc:sldMk cId="2469660801" sldId="446"/>
            <ac:picMk id="10" creationId="{BC18F9FA-B38B-82B3-62ED-0DF5ED190C34}"/>
          </ac:picMkLst>
        </pc:picChg>
        <pc:picChg chg="add mod ord">
          <ac:chgData name="MARIA INMACULADA SANTAMARIA VALENZUELA" userId="ce49ef87-c7e3-4d0f-9bdf-fe69029b02d5" providerId="ADAL" clId="{354A172A-7AC7-463B-A9AF-624B1842923E}" dt="2025-05-26T22:45:30.675" v="17875" actId="1076"/>
          <ac:picMkLst>
            <pc:docMk/>
            <pc:sldMk cId="2469660801" sldId="446"/>
            <ac:picMk id="13" creationId="{4E7535BF-0A19-1F84-91B0-F20CBC78FED9}"/>
          </ac:picMkLst>
        </pc:picChg>
        <pc:picChg chg="add mod ord">
          <ac:chgData name="MARIA INMACULADA SANTAMARIA VALENZUELA" userId="ce49ef87-c7e3-4d0f-9bdf-fe69029b02d5" providerId="ADAL" clId="{354A172A-7AC7-463B-A9AF-624B1842923E}" dt="2025-05-26T22:45:22.455" v="17873" actId="1076"/>
          <ac:picMkLst>
            <pc:docMk/>
            <pc:sldMk cId="2469660801" sldId="446"/>
            <ac:picMk id="15" creationId="{6BB62D6B-FA68-BBEF-CF2F-BFCED5C450D4}"/>
          </ac:picMkLst>
        </pc:picChg>
        <pc:picChg chg="add mod ord">
          <ac:chgData name="MARIA INMACULADA SANTAMARIA VALENZUELA" userId="ce49ef87-c7e3-4d0f-9bdf-fe69029b02d5" providerId="ADAL" clId="{354A172A-7AC7-463B-A9AF-624B1842923E}" dt="2025-05-26T22:45:15.461" v="17871" actId="1076"/>
          <ac:picMkLst>
            <pc:docMk/>
            <pc:sldMk cId="2469660801" sldId="446"/>
            <ac:picMk id="17" creationId="{F5BF1C52-9E4B-00FC-2E4B-74DD67AF39B6}"/>
          </ac:picMkLst>
        </pc:picChg>
        <pc:picChg chg="add mod ord">
          <ac:chgData name="MARIA INMACULADA SANTAMARIA VALENZUELA" userId="ce49ef87-c7e3-4d0f-9bdf-fe69029b02d5" providerId="ADAL" clId="{354A172A-7AC7-463B-A9AF-624B1842923E}" dt="2025-05-26T22:45:06.845" v="17869" actId="1076"/>
          <ac:picMkLst>
            <pc:docMk/>
            <pc:sldMk cId="2469660801" sldId="446"/>
            <ac:picMk id="19" creationId="{9E6F7476-CA4D-CEAA-B999-FC1368308349}"/>
          </ac:picMkLst>
        </pc:picChg>
        <pc:picChg chg="add mod ord">
          <ac:chgData name="MARIA INMACULADA SANTAMARIA VALENZUELA" userId="ce49ef87-c7e3-4d0f-9bdf-fe69029b02d5" providerId="ADAL" clId="{354A172A-7AC7-463B-A9AF-624B1842923E}" dt="2025-05-26T22:44:58.760" v="17867" actId="1076"/>
          <ac:picMkLst>
            <pc:docMk/>
            <pc:sldMk cId="2469660801" sldId="446"/>
            <ac:picMk id="27" creationId="{8A77C49A-561B-0688-9EDF-5D95451EC6D6}"/>
          </ac:picMkLst>
        </pc:picChg>
        <pc:picChg chg="mod ord">
          <ac:chgData name="MARIA INMACULADA SANTAMARIA VALENZUELA" userId="ce49ef87-c7e3-4d0f-9bdf-fe69029b02d5" providerId="ADAL" clId="{354A172A-7AC7-463B-A9AF-624B1842923E}" dt="2025-05-26T22:44:48.049" v="17865" actId="1076"/>
          <ac:picMkLst>
            <pc:docMk/>
            <pc:sldMk cId="2469660801" sldId="446"/>
            <ac:picMk id="28" creationId="{BDD0F26D-E409-783B-E2AC-E4A797DEDC77}"/>
          </ac:picMkLst>
        </pc:picChg>
        <pc:picChg chg="mod ord">
          <ac:chgData name="MARIA INMACULADA SANTAMARIA VALENZUELA" userId="ce49ef87-c7e3-4d0f-9bdf-fe69029b02d5" providerId="ADAL" clId="{354A172A-7AC7-463B-A9AF-624B1842923E}" dt="2025-05-26T22:44:36.813" v="17863" actId="1076"/>
          <ac:picMkLst>
            <pc:docMk/>
            <pc:sldMk cId="2469660801" sldId="446"/>
            <ac:picMk id="29" creationId="{56A1FC1E-109D-EA62-2C29-74F39C57EC15}"/>
          </ac:picMkLst>
        </pc:picChg>
        <pc:picChg chg="mod ord">
          <ac:chgData name="MARIA INMACULADA SANTAMARIA VALENZUELA" userId="ce49ef87-c7e3-4d0f-9bdf-fe69029b02d5" providerId="ADAL" clId="{354A172A-7AC7-463B-A9AF-624B1842923E}" dt="2025-05-27T09:46:56.635" v="18239" actId="167"/>
          <ac:picMkLst>
            <pc:docMk/>
            <pc:sldMk cId="2469660801" sldId="446"/>
            <ac:picMk id="30" creationId="{2317572F-2A57-6373-7113-2B5366C54212}"/>
          </ac:picMkLst>
        </pc:picChg>
        <pc:picChg chg="mod">
          <ac:chgData name="MARIA INMACULADA SANTAMARIA VALENZUELA" userId="ce49ef87-c7e3-4d0f-9bdf-fe69029b02d5" providerId="ADAL" clId="{354A172A-7AC7-463B-A9AF-624B1842923E}" dt="2025-05-22T16:51:46.595" v="12973"/>
          <ac:picMkLst>
            <pc:docMk/>
            <pc:sldMk cId="2469660801" sldId="446"/>
            <ac:picMk id="53" creationId="{A396AFA1-8BCF-086F-6934-4818618F6651}"/>
          </ac:picMkLst>
        </pc:picChg>
        <pc:picChg chg="mod">
          <ac:chgData name="MARIA INMACULADA SANTAMARIA VALENZUELA" userId="ce49ef87-c7e3-4d0f-9bdf-fe69029b02d5" providerId="ADAL" clId="{354A172A-7AC7-463B-A9AF-624B1842923E}" dt="2025-05-22T16:51:46.595" v="12973"/>
          <ac:picMkLst>
            <pc:docMk/>
            <pc:sldMk cId="2469660801" sldId="446"/>
            <ac:picMk id="54" creationId="{35468285-A2BF-9317-1BA8-4DDA804503EE}"/>
          </ac:picMkLst>
        </pc:picChg>
      </pc:sldChg>
      <pc:sldChg chg="addSp delSp modSp add mod modAnim">
        <pc:chgData name="MARIA INMACULADA SANTAMARIA VALENZUELA" userId="ce49ef87-c7e3-4d0f-9bdf-fe69029b02d5" providerId="ADAL" clId="{354A172A-7AC7-463B-A9AF-624B1842923E}" dt="2025-05-26T22:46:41.023" v="17882" actId="20577"/>
        <pc:sldMkLst>
          <pc:docMk/>
          <pc:sldMk cId="798100216" sldId="447"/>
        </pc:sldMkLst>
        <pc:spChg chg="mod">
          <ac:chgData name="MARIA INMACULADA SANTAMARIA VALENZUELA" userId="ce49ef87-c7e3-4d0f-9bdf-fe69029b02d5" providerId="ADAL" clId="{354A172A-7AC7-463B-A9AF-624B1842923E}" dt="2025-05-22T15:56:37.516" v="12474" actId="20577"/>
          <ac:spMkLst>
            <pc:docMk/>
            <pc:sldMk cId="798100216" sldId="447"/>
            <ac:spMk id="4" creationId="{2EB8EF59-BF26-9572-F477-8EBE210BE139}"/>
          </ac:spMkLst>
        </pc:spChg>
        <pc:spChg chg="mod">
          <ac:chgData name="MARIA INMACULADA SANTAMARIA VALENZUELA" userId="ce49ef87-c7e3-4d0f-9bdf-fe69029b02d5" providerId="ADAL" clId="{354A172A-7AC7-463B-A9AF-624B1842923E}" dt="2025-05-26T17:10:07.584" v="16268"/>
          <ac:spMkLst>
            <pc:docMk/>
            <pc:sldMk cId="798100216" sldId="447"/>
            <ac:spMk id="8" creationId="{2D802534-A6D1-AE5C-962F-B2102754642F}"/>
          </ac:spMkLst>
        </pc:spChg>
        <pc:spChg chg="mod">
          <ac:chgData name="MARIA INMACULADA SANTAMARIA VALENZUELA" userId="ce49ef87-c7e3-4d0f-9bdf-fe69029b02d5" providerId="ADAL" clId="{354A172A-7AC7-463B-A9AF-624B1842923E}" dt="2025-05-26T17:10:07.584" v="16268"/>
          <ac:spMkLst>
            <pc:docMk/>
            <pc:sldMk cId="798100216" sldId="447"/>
            <ac:spMk id="10" creationId="{11995E4B-D635-A98D-64C9-3AB7B2656265}"/>
          </ac:spMkLst>
        </pc:spChg>
        <pc:spChg chg="mod">
          <ac:chgData name="MARIA INMACULADA SANTAMARIA VALENZUELA" userId="ce49ef87-c7e3-4d0f-9bdf-fe69029b02d5" providerId="ADAL" clId="{354A172A-7AC7-463B-A9AF-624B1842923E}" dt="2025-05-26T17:10:07.584" v="16268"/>
          <ac:spMkLst>
            <pc:docMk/>
            <pc:sldMk cId="798100216" sldId="447"/>
            <ac:spMk id="11" creationId="{5D794D2B-E1DE-E93F-2013-23AE74132B2D}"/>
          </ac:spMkLst>
        </pc:spChg>
        <pc:spChg chg="add mod ord">
          <ac:chgData name="MARIA INMACULADA SANTAMARIA VALENZUELA" userId="ce49ef87-c7e3-4d0f-9bdf-fe69029b02d5" providerId="ADAL" clId="{354A172A-7AC7-463B-A9AF-624B1842923E}" dt="2025-05-26T21:24:06.615" v="16918" actId="1036"/>
          <ac:spMkLst>
            <pc:docMk/>
            <pc:sldMk cId="798100216" sldId="447"/>
            <ac:spMk id="14" creationId="{4BF77A9C-3E16-08C8-F408-63CB50E4BE93}"/>
          </ac:spMkLst>
        </pc:spChg>
        <pc:spChg chg="add mod">
          <ac:chgData name="MARIA INMACULADA SANTAMARIA VALENZUELA" userId="ce49ef87-c7e3-4d0f-9bdf-fe69029b02d5" providerId="ADAL" clId="{354A172A-7AC7-463B-A9AF-624B1842923E}" dt="2025-05-26T18:09:51.034" v="16881" actId="1076"/>
          <ac:spMkLst>
            <pc:docMk/>
            <pc:sldMk cId="798100216" sldId="447"/>
            <ac:spMk id="22" creationId="{EC2CFC72-BB1D-E1EC-ED38-431920690F53}"/>
          </ac:spMkLst>
        </pc:spChg>
        <pc:spChg chg="del">
          <ac:chgData name="MARIA INMACULADA SANTAMARIA VALENZUELA" userId="ce49ef87-c7e3-4d0f-9bdf-fe69029b02d5" providerId="ADAL" clId="{354A172A-7AC7-463B-A9AF-624B1842923E}" dt="2025-05-26T17:10:07.253" v="16267" actId="478"/>
          <ac:spMkLst>
            <pc:docMk/>
            <pc:sldMk cId="798100216" sldId="447"/>
            <ac:spMk id="25" creationId="{E0766B42-51A5-9B0E-B8E6-D6E642932B32}"/>
          </ac:spMkLst>
        </pc:spChg>
        <pc:spChg chg="add mod">
          <ac:chgData name="MARIA INMACULADA SANTAMARIA VALENZUELA" userId="ce49ef87-c7e3-4d0f-9bdf-fe69029b02d5" providerId="ADAL" clId="{354A172A-7AC7-463B-A9AF-624B1842923E}" dt="2025-05-26T18:09:51.034" v="16881" actId="1076"/>
          <ac:spMkLst>
            <pc:docMk/>
            <pc:sldMk cId="798100216" sldId="447"/>
            <ac:spMk id="26" creationId="{ABD0F2F1-30A9-D8B2-F42D-4148620D0B9F}"/>
          </ac:spMkLst>
        </pc:spChg>
        <pc:spChg chg="add mod">
          <ac:chgData name="MARIA INMACULADA SANTAMARIA VALENZUELA" userId="ce49ef87-c7e3-4d0f-9bdf-fe69029b02d5" providerId="ADAL" clId="{354A172A-7AC7-463B-A9AF-624B1842923E}" dt="2025-05-26T18:09:51.034" v="16881" actId="1076"/>
          <ac:spMkLst>
            <pc:docMk/>
            <pc:sldMk cId="798100216" sldId="447"/>
            <ac:spMk id="29" creationId="{E756319E-5E5A-11DC-40AC-9B3806061805}"/>
          </ac:spMkLst>
        </pc:spChg>
        <pc:spChg chg="add mod">
          <ac:chgData name="MARIA INMACULADA SANTAMARIA VALENZUELA" userId="ce49ef87-c7e3-4d0f-9bdf-fe69029b02d5" providerId="ADAL" clId="{354A172A-7AC7-463B-A9AF-624B1842923E}" dt="2025-05-26T18:09:51.034" v="16881" actId="1076"/>
          <ac:spMkLst>
            <pc:docMk/>
            <pc:sldMk cId="798100216" sldId="447"/>
            <ac:spMk id="35" creationId="{CA994490-F547-C8C9-8538-6D1FFDDAC0D9}"/>
          </ac:spMkLst>
        </pc:spChg>
        <pc:spChg chg="add mod">
          <ac:chgData name="MARIA INMACULADA SANTAMARIA VALENZUELA" userId="ce49ef87-c7e3-4d0f-9bdf-fe69029b02d5" providerId="ADAL" clId="{354A172A-7AC7-463B-A9AF-624B1842923E}" dt="2025-05-26T18:09:51.034" v="16881" actId="1076"/>
          <ac:spMkLst>
            <pc:docMk/>
            <pc:sldMk cId="798100216" sldId="447"/>
            <ac:spMk id="36" creationId="{FEFC5625-BBA3-B65D-3B87-B493A2B72450}"/>
          </ac:spMkLst>
        </pc:spChg>
        <pc:spChg chg="mod ord">
          <ac:chgData name="MARIA INMACULADA SANTAMARIA VALENZUELA" userId="ce49ef87-c7e3-4d0f-9bdf-fe69029b02d5" providerId="ADAL" clId="{354A172A-7AC7-463B-A9AF-624B1842923E}" dt="2025-05-26T22:46:41.023" v="17882" actId="20577"/>
          <ac:spMkLst>
            <pc:docMk/>
            <pc:sldMk cId="798100216" sldId="447"/>
            <ac:spMk id="42" creationId="{104B2375-BFBD-1AE6-C4DE-687F469A4C33}"/>
          </ac:spMkLst>
        </pc:spChg>
        <pc:grpChg chg="add mod">
          <ac:chgData name="MARIA INMACULADA SANTAMARIA VALENZUELA" userId="ce49ef87-c7e3-4d0f-9bdf-fe69029b02d5" providerId="ADAL" clId="{354A172A-7AC7-463B-A9AF-624B1842923E}" dt="2025-05-26T17:10:07.584" v="16268"/>
          <ac:grpSpMkLst>
            <pc:docMk/>
            <pc:sldMk cId="798100216" sldId="447"/>
            <ac:grpSpMk id="3" creationId="{B5F44EAD-F9C2-93F8-90AD-A9097F6E1C31}"/>
          </ac:grpSpMkLst>
        </pc:grpChg>
        <pc:grpChg chg="mod">
          <ac:chgData name="MARIA INMACULADA SANTAMARIA VALENZUELA" userId="ce49ef87-c7e3-4d0f-9bdf-fe69029b02d5" providerId="ADAL" clId="{354A172A-7AC7-463B-A9AF-624B1842923E}" dt="2025-05-26T17:10:07.584" v="16268"/>
          <ac:grpSpMkLst>
            <pc:docMk/>
            <pc:sldMk cId="798100216" sldId="447"/>
            <ac:grpSpMk id="7" creationId="{16D29770-49CF-2918-D022-7B865C043281}"/>
          </ac:grpSpMkLst>
        </pc:grpChg>
        <pc:grpChg chg="del">
          <ac:chgData name="MARIA INMACULADA SANTAMARIA VALENZUELA" userId="ce49ef87-c7e3-4d0f-9bdf-fe69029b02d5" providerId="ADAL" clId="{354A172A-7AC7-463B-A9AF-624B1842923E}" dt="2025-05-26T17:10:04.374" v="16266" actId="478"/>
          <ac:grpSpMkLst>
            <pc:docMk/>
            <pc:sldMk cId="798100216" sldId="447"/>
            <ac:grpSpMk id="20" creationId="{C39449F1-0D11-DA96-A25F-A69C21D08B99}"/>
          </ac:grpSpMkLst>
        </pc:grpChg>
        <pc:grpChg chg="add mod">
          <ac:chgData name="MARIA INMACULADA SANTAMARIA VALENZUELA" userId="ce49ef87-c7e3-4d0f-9bdf-fe69029b02d5" providerId="ADAL" clId="{354A172A-7AC7-463B-A9AF-624B1842923E}" dt="2025-05-22T16:46:39.887" v="12912"/>
          <ac:grpSpMkLst>
            <pc:docMk/>
            <pc:sldMk cId="798100216" sldId="447"/>
            <ac:grpSpMk id="38" creationId="{631E4261-CE65-110C-BB70-F70F3CDAA49B}"/>
          </ac:grpSpMkLst>
        </pc:grpChg>
        <pc:picChg chg="add mod ord topLvl">
          <ac:chgData name="MARIA INMACULADA SANTAMARIA VALENZUELA" userId="ce49ef87-c7e3-4d0f-9bdf-fe69029b02d5" providerId="ADAL" clId="{354A172A-7AC7-463B-A9AF-624B1842923E}" dt="2025-05-26T18:09:31.996" v="16879" actId="1076"/>
          <ac:picMkLst>
            <pc:docMk/>
            <pc:sldMk cId="798100216" sldId="447"/>
            <ac:picMk id="5" creationId="{B8774FC9-4385-3356-354C-1E0150F54B05}"/>
          </ac:picMkLst>
        </pc:picChg>
        <pc:picChg chg="add mod ord topLvl">
          <ac:chgData name="MARIA INMACULADA SANTAMARIA VALENZUELA" userId="ce49ef87-c7e3-4d0f-9bdf-fe69029b02d5" providerId="ADAL" clId="{354A172A-7AC7-463B-A9AF-624B1842923E}" dt="2025-05-26T18:09:13.315" v="16876" actId="1076"/>
          <ac:picMkLst>
            <pc:docMk/>
            <pc:sldMk cId="798100216" sldId="447"/>
            <ac:picMk id="18" creationId="{6BCB1AD8-11A2-5183-6882-677E9D869010}"/>
          </ac:picMkLst>
        </pc:picChg>
        <pc:picChg chg="add mod ord topLvl">
          <ac:chgData name="MARIA INMACULADA SANTAMARIA VALENZUELA" userId="ce49ef87-c7e3-4d0f-9bdf-fe69029b02d5" providerId="ADAL" clId="{354A172A-7AC7-463B-A9AF-624B1842923E}" dt="2025-05-26T18:09:03.707" v="16873" actId="1076"/>
          <ac:picMkLst>
            <pc:docMk/>
            <pc:sldMk cId="798100216" sldId="447"/>
            <ac:picMk id="24" creationId="{3E746C30-1575-1AB2-9714-45A7441C3F6E}"/>
          </ac:picMkLst>
        </pc:picChg>
        <pc:picChg chg="add mod ord topLvl">
          <ac:chgData name="MARIA INMACULADA SANTAMARIA VALENZUELA" userId="ce49ef87-c7e3-4d0f-9bdf-fe69029b02d5" providerId="ADAL" clId="{354A172A-7AC7-463B-A9AF-624B1842923E}" dt="2025-05-26T18:08:51.374" v="16870" actId="1076"/>
          <ac:picMkLst>
            <pc:docMk/>
            <pc:sldMk cId="798100216" sldId="447"/>
            <ac:picMk id="28" creationId="{70DF3500-798A-55DD-98E6-BAB3ABA448ED}"/>
          </ac:picMkLst>
        </pc:picChg>
        <pc:picChg chg="add mod ord topLvl">
          <ac:chgData name="MARIA INMACULADA SANTAMARIA VALENZUELA" userId="ce49ef87-c7e3-4d0f-9bdf-fe69029b02d5" providerId="ADAL" clId="{354A172A-7AC7-463B-A9AF-624B1842923E}" dt="2025-05-26T18:08:35.834" v="16866" actId="1076"/>
          <ac:picMkLst>
            <pc:docMk/>
            <pc:sldMk cId="798100216" sldId="447"/>
            <ac:picMk id="31" creationId="{142063EC-FE08-38F6-0B5C-52CFA146D212}"/>
          </ac:picMkLst>
        </pc:picChg>
        <pc:picChg chg="add mod ord topLvl">
          <ac:chgData name="MARIA INMACULADA SANTAMARIA VALENZUELA" userId="ce49ef87-c7e3-4d0f-9bdf-fe69029b02d5" providerId="ADAL" clId="{354A172A-7AC7-463B-A9AF-624B1842923E}" dt="2025-05-26T18:08:25.749" v="16863" actId="1076"/>
          <ac:picMkLst>
            <pc:docMk/>
            <pc:sldMk cId="798100216" sldId="447"/>
            <ac:picMk id="34" creationId="{4E78FD7A-D0B1-5C92-C8D0-C96501CC3A30}"/>
          </ac:picMkLst>
        </pc:picChg>
        <pc:picChg chg="mod">
          <ac:chgData name="MARIA INMACULADA SANTAMARIA VALENZUELA" userId="ce49ef87-c7e3-4d0f-9bdf-fe69029b02d5" providerId="ADAL" clId="{354A172A-7AC7-463B-A9AF-624B1842923E}" dt="2025-05-22T16:46:39.887" v="12912"/>
          <ac:picMkLst>
            <pc:docMk/>
            <pc:sldMk cId="798100216" sldId="447"/>
            <ac:picMk id="39" creationId="{AB430F9D-8CAB-FB04-D1EF-3ADE9A1B9BD2}"/>
          </ac:picMkLst>
        </pc:picChg>
        <pc:picChg chg="mod">
          <ac:chgData name="MARIA INMACULADA SANTAMARIA VALENZUELA" userId="ce49ef87-c7e3-4d0f-9bdf-fe69029b02d5" providerId="ADAL" clId="{354A172A-7AC7-463B-A9AF-624B1842923E}" dt="2025-05-22T16:46:39.887" v="12912"/>
          <ac:picMkLst>
            <pc:docMk/>
            <pc:sldMk cId="798100216" sldId="447"/>
            <ac:picMk id="40" creationId="{D1E4AD02-6DD6-9BD4-04EA-EECF7471B4A8}"/>
          </ac:picMkLst>
        </pc:picChg>
      </pc:sldChg>
      <pc:sldChg chg="addSp delSp modSp add mod delAnim modAnim modCm">
        <pc:chgData name="MARIA INMACULADA SANTAMARIA VALENZUELA" userId="ce49ef87-c7e3-4d0f-9bdf-fe69029b02d5" providerId="ADAL" clId="{354A172A-7AC7-463B-A9AF-624B1842923E}" dt="2025-05-26T21:38:07.284" v="17322"/>
        <pc:sldMkLst>
          <pc:docMk/>
          <pc:sldMk cId="1622737740" sldId="448"/>
        </pc:sldMkLst>
        <pc:spChg chg="mod">
          <ac:chgData name="MARIA INMACULADA SANTAMARIA VALENZUELA" userId="ce49ef87-c7e3-4d0f-9bdf-fe69029b02d5" providerId="ADAL" clId="{354A172A-7AC7-463B-A9AF-624B1842923E}" dt="2025-05-21T07:45:35.101" v="9174" actId="20577"/>
          <ac:spMkLst>
            <pc:docMk/>
            <pc:sldMk cId="1622737740" sldId="448"/>
            <ac:spMk id="4" creationId="{3E7D0022-A3D3-7ED3-2277-CD20C40E1B05}"/>
          </ac:spMkLst>
        </pc:spChg>
        <pc:spChg chg="add mod">
          <ac:chgData name="MARIA INMACULADA SANTAMARIA VALENZUELA" userId="ce49ef87-c7e3-4d0f-9bdf-fe69029b02d5" providerId="ADAL" clId="{354A172A-7AC7-463B-A9AF-624B1842923E}" dt="2025-05-26T21:24:23.703" v="17017" actId="1038"/>
          <ac:spMkLst>
            <pc:docMk/>
            <pc:sldMk cId="1622737740" sldId="448"/>
            <ac:spMk id="8" creationId="{225BE2B4-B235-4B93-9D4C-1A4277CE5CA9}"/>
          </ac:spMkLst>
        </pc:spChg>
        <pc:spChg chg="add mod ord">
          <ac:chgData name="MARIA INMACULADA SANTAMARIA VALENZUELA" userId="ce49ef87-c7e3-4d0f-9bdf-fe69029b02d5" providerId="ADAL" clId="{354A172A-7AC7-463B-A9AF-624B1842923E}" dt="2025-05-26T21:26:07.870" v="17037" actId="167"/>
          <ac:spMkLst>
            <pc:docMk/>
            <pc:sldMk cId="1622737740" sldId="448"/>
            <ac:spMk id="14" creationId="{6B24F0B2-1EE8-6F87-4EC5-B4BFD7270618}"/>
          </ac:spMkLst>
        </pc:spChg>
        <pc:spChg chg="mod">
          <ac:chgData name="MARIA INMACULADA SANTAMARIA VALENZUELA" userId="ce49ef87-c7e3-4d0f-9bdf-fe69029b02d5" providerId="ADAL" clId="{354A172A-7AC7-463B-A9AF-624B1842923E}" dt="2025-05-26T17:10:12.519" v="16271"/>
          <ac:spMkLst>
            <pc:docMk/>
            <pc:sldMk cId="1622737740" sldId="448"/>
            <ac:spMk id="17" creationId="{F2279675-9202-FAA9-8DED-58A9BE296992}"/>
          </ac:spMkLst>
        </pc:spChg>
        <pc:spChg chg="mod">
          <ac:chgData name="MARIA INMACULADA SANTAMARIA VALENZUELA" userId="ce49ef87-c7e3-4d0f-9bdf-fe69029b02d5" providerId="ADAL" clId="{354A172A-7AC7-463B-A9AF-624B1842923E}" dt="2025-05-26T17:10:12.519" v="16271"/>
          <ac:spMkLst>
            <pc:docMk/>
            <pc:sldMk cId="1622737740" sldId="448"/>
            <ac:spMk id="18" creationId="{F2C11EBB-C3DB-223F-E944-498543BD3D40}"/>
          </ac:spMkLst>
        </pc:spChg>
        <pc:spChg chg="mod">
          <ac:chgData name="MARIA INMACULADA SANTAMARIA VALENZUELA" userId="ce49ef87-c7e3-4d0f-9bdf-fe69029b02d5" providerId="ADAL" clId="{354A172A-7AC7-463B-A9AF-624B1842923E}" dt="2025-05-26T17:10:12.519" v="16271"/>
          <ac:spMkLst>
            <pc:docMk/>
            <pc:sldMk cId="1622737740" sldId="448"/>
            <ac:spMk id="19" creationId="{F928E028-8C46-E152-BB33-7887327103B8}"/>
          </ac:spMkLst>
        </pc:spChg>
        <pc:spChg chg="del">
          <ac:chgData name="MARIA INMACULADA SANTAMARIA VALENZUELA" userId="ce49ef87-c7e3-4d0f-9bdf-fe69029b02d5" providerId="ADAL" clId="{354A172A-7AC7-463B-A9AF-624B1842923E}" dt="2025-05-26T17:10:11.170" v="16269" actId="478"/>
          <ac:spMkLst>
            <pc:docMk/>
            <pc:sldMk cId="1622737740" sldId="448"/>
            <ac:spMk id="25" creationId="{BBA2533A-0EAA-2436-5543-42D799FBFB87}"/>
          </ac:spMkLst>
        </pc:spChg>
        <pc:grpChg chg="add mod">
          <ac:chgData name="MARIA INMACULADA SANTAMARIA VALENZUELA" userId="ce49ef87-c7e3-4d0f-9bdf-fe69029b02d5" providerId="ADAL" clId="{354A172A-7AC7-463B-A9AF-624B1842923E}" dt="2025-05-26T21:24:12.793" v="16999" actId="1038"/>
          <ac:grpSpMkLst>
            <pc:docMk/>
            <pc:sldMk cId="1622737740" sldId="448"/>
            <ac:grpSpMk id="5" creationId="{9B827CA1-3999-C937-6A72-EC64F748DAEF}"/>
          </ac:grpSpMkLst>
        </pc:grpChg>
        <pc:grpChg chg="add mod">
          <ac:chgData name="MARIA INMACULADA SANTAMARIA VALENZUELA" userId="ce49ef87-c7e3-4d0f-9bdf-fe69029b02d5" providerId="ADAL" clId="{354A172A-7AC7-463B-A9AF-624B1842923E}" dt="2025-05-26T17:10:12.519" v="16271"/>
          <ac:grpSpMkLst>
            <pc:docMk/>
            <pc:sldMk cId="1622737740" sldId="448"/>
            <ac:grpSpMk id="15" creationId="{67BF21E1-94C1-11AF-6B49-0B2212F47106}"/>
          </ac:grpSpMkLst>
        </pc:grpChg>
        <pc:grpChg chg="mod">
          <ac:chgData name="MARIA INMACULADA SANTAMARIA VALENZUELA" userId="ce49ef87-c7e3-4d0f-9bdf-fe69029b02d5" providerId="ADAL" clId="{354A172A-7AC7-463B-A9AF-624B1842923E}" dt="2025-05-26T17:10:12.519" v="16271"/>
          <ac:grpSpMkLst>
            <pc:docMk/>
            <pc:sldMk cId="1622737740" sldId="448"/>
            <ac:grpSpMk id="16" creationId="{AAAEF87D-CBC1-1087-E15A-56DB653D92A0}"/>
          </ac:grpSpMkLst>
        </pc:grpChg>
        <pc:grpChg chg="del">
          <ac:chgData name="MARIA INMACULADA SANTAMARIA VALENZUELA" userId="ce49ef87-c7e3-4d0f-9bdf-fe69029b02d5" providerId="ADAL" clId="{354A172A-7AC7-463B-A9AF-624B1842923E}" dt="2025-05-26T17:10:12.202" v="16270" actId="478"/>
          <ac:grpSpMkLst>
            <pc:docMk/>
            <pc:sldMk cId="1622737740" sldId="448"/>
            <ac:grpSpMk id="20" creationId="{9FC7F48E-4838-AD71-5895-63CA7F6999A9}"/>
          </ac:grpSpMkLst>
        </pc:grpChg>
        <pc:graphicFrameChg chg="add mod ord modGraphic">
          <ac:chgData name="MARIA INMACULADA SANTAMARIA VALENZUELA" userId="ce49ef87-c7e3-4d0f-9bdf-fe69029b02d5" providerId="ADAL" clId="{354A172A-7AC7-463B-A9AF-624B1842923E}" dt="2025-05-26T21:26:26.464" v="17039" actId="167"/>
          <ac:graphicFrameMkLst>
            <pc:docMk/>
            <pc:sldMk cId="1622737740" sldId="448"/>
            <ac:graphicFrameMk id="7" creationId="{119721D9-2F0F-9E70-2706-D791625A1A32}"/>
          </ac:graphicFrameMkLst>
        </pc:graphicFrameChg>
        <pc:graphicFrameChg chg="add mod modGraphic">
          <ac:chgData name="MARIA INMACULADA SANTAMARIA VALENZUELA" userId="ce49ef87-c7e3-4d0f-9bdf-fe69029b02d5" providerId="ADAL" clId="{354A172A-7AC7-463B-A9AF-624B1842923E}" dt="2025-05-25T20:39:03.551" v="15872" actId="113"/>
          <ac:graphicFrameMkLst>
            <pc:docMk/>
            <pc:sldMk cId="1622737740" sldId="448"/>
            <ac:graphicFrameMk id="12" creationId="{A5B503F7-A005-6AB4-5B1C-7D227122722C}"/>
          </ac:graphicFrameMkLst>
        </pc:graphicFrameChg>
        <pc:graphicFrameChg chg="add mod modGraphic">
          <ac:chgData name="MARIA INMACULADA SANTAMARIA VALENZUELA" userId="ce49ef87-c7e3-4d0f-9bdf-fe69029b02d5" providerId="ADAL" clId="{354A172A-7AC7-463B-A9AF-624B1842923E}" dt="2025-05-25T20:38:58.023" v="15871" actId="113"/>
          <ac:graphicFrameMkLst>
            <pc:docMk/>
            <pc:sldMk cId="1622737740" sldId="448"/>
            <ac:graphicFrameMk id="13" creationId="{038C4751-F522-96CC-3E8F-CFA0AE80A7F6}"/>
          </ac:graphicFrameMkLst>
        </pc:graphicFrameChg>
        <pc:graphicFrameChg chg="add mod ord modGraphic">
          <ac:chgData name="MARIA INMACULADA SANTAMARIA VALENZUELA" userId="ce49ef87-c7e3-4d0f-9bdf-fe69029b02d5" providerId="ADAL" clId="{354A172A-7AC7-463B-A9AF-624B1842923E}" dt="2025-05-26T21:26:02.259" v="17036" actId="167"/>
          <ac:graphicFrameMkLst>
            <pc:docMk/>
            <pc:sldMk cId="1622737740" sldId="448"/>
            <ac:graphicFrameMk id="20" creationId="{BB459907-78CC-5CE1-07C4-1D4D5788AF15}"/>
          </ac:graphicFrameMkLst>
        </pc:graphicFrameChg>
        <pc:picChg chg="add mod">
          <ac:chgData name="MARIA INMACULADA SANTAMARIA VALENZUELA" userId="ce49ef87-c7e3-4d0f-9bdf-fe69029b02d5" providerId="ADAL" clId="{354A172A-7AC7-463B-A9AF-624B1842923E}" dt="2025-05-25T19:31:46.644" v="15643" actId="1036"/>
          <ac:picMkLst>
            <pc:docMk/>
            <pc:sldMk cId="1622737740" sldId="448"/>
            <ac:picMk id="3" creationId="{D23BB094-3FD1-66A3-18A0-D0AB30F56A20}"/>
          </ac:picMkLst>
        </pc:picChg>
        <pc:picChg chg="mod">
          <ac:chgData name="MARIA INMACULADA SANTAMARIA VALENZUELA" userId="ce49ef87-c7e3-4d0f-9bdf-fe69029b02d5" providerId="ADAL" clId="{354A172A-7AC7-463B-A9AF-624B1842923E}" dt="2025-05-21T15:22:28.032" v="10387"/>
          <ac:picMkLst>
            <pc:docMk/>
            <pc:sldMk cId="1622737740" sldId="448"/>
            <ac:picMk id="10" creationId="{81FA91BA-5560-71E7-E60C-D7990040EAAE}"/>
          </ac:picMkLst>
        </pc:picChg>
        <pc:picChg chg="mod">
          <ac:chgData name="MARIA INMACULADA SANTAMARIA VALENZUELA" userId="ce49ef87-c7e3-4d0f-9bdf-fe69029b02d5" providerId="ADAL" clId="{354A172A-7AC7-463B-A9AF-624B1842923E}" dt="2025-05-21T15:22:28.032" v="10387"/>
          <ac:picMkLst>
            <pc:docMk/>
            <pc:sldMk cId="1622737740" sldId="448"/>
            <ac:picMk id="11" creationId="{65DF9EFD-16EB-EB6A-AA53-0084240DC220}"/>
          </ac:picMkLst>
        </pc:picChg>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21T15:24:10.070" v="10439" actId="20577"/>
              <pc2:cmMkLst xmlns:pc2="http://schemas.microsoft.com/office/powerpoint/2019/9/main/command">
                <pc:docMk/>
                <pc:sldMk cId="1622737740" sldId="448"/>
                <pc2:cmMk id="{B0C674F0-6991-4485-B08E-A53972C217EB}"/>
              </pc2:cmMkLst>
            </pc226:cmChg>
          </p:ext>
        </pc:extLst>
      </pc:sldChg>
      <pc:sldChg chg="add del">
        <pc:chgData name="MARIA INMACULADA SANTAMARIA VALENZUELA" userId="ce49ef87-c7e3-4d0f-9bdf-fe69029b02d5" providerId="ADAL" clId="{354A172A-7AC7-463B-A9AF-624B1842923E}" dt="2025-05-21T07:43:19.184" v="9132" actId="47"/>
        <pc:sldMkLst>
          <pc:docMk/>
          <pc:sldMk cId="2216985607" sldId="449"/>
        </pc:sldMkLst>
      </pc:sldChg>
      <pc:sldChg chg="addSp delSp modSp add mod modAnim">
        <pc:chgData name="MARIA INMACULADA SANTAMARIA VALENZUELA" userId="ce49ef87-c7e3-4d0f-9bdf-fe69029b02d5" providerId="ADAL" clId="{354A172A-7AC7-463B-A9AF-624B1842923E}" dt="2025-05-27T09:28:48.238" v="18163" actId="167"/>
        <pc:sldMkLst>
          <pc:docMk/>
          <pc:sldMk cId="1430849437" sldId="450"/>
        </pc:sldMkLst>
        <pc:spChg chg="mod">
          <ac:chgData name="MARIA INMACULADA SANTAMARIA VALENZUELA" userId="ce49ef87-c7e3-4d0f-9bdf-fe69029b02d5" providerId="ADAL" clId="{354A172A-7AC7-463B-A9AF-624B1842923E}" dt="2025-05-21T07:45:29.748" v="9172" actId="20577"/>
          <ac:spMkLst>
            <pc:docMk/>
            <pc:sldMk cId="1430849437" sldId="450"/>
            <ac:spMk id="4" creationId="{2C5104DD-933A-FE5D-5F4C-7351FBA95BEE}"/>
          </ac:spMkLst>
        </pc:spChg>
        <pc:spChg chg="add mod">
          <ac:chgData name="MARIA INMACULADA SANTAMARIA VALENZUELA" userId="ce49ef87-c7e3-4d0f-9bdf-fe69029b02d5" providerId="ADAL" clId="{354A172A-7AC7-463B-A9AF-624B1842923E}" dt="2025-05-22T18:25:09.046" v="14607" actId="20577"/>
          <ac:spMkLst>
            <pc:docMk/>
            <pc:sldMk cId="1430849437" sldId="450"/>
            <ac:spMk id="7" creationId="{343050B3-AC1F-069E-4C03-85883883B28A}"/>
          </ac:spMkLst>
        </pc:spChg>
        <pc:spChg chg="add mod ord">
          <ac:chgData name="MARIA INMACULADA SANTAMARIA VALENZUELA" userId="ce49ef87-c7e3-4d0f-9bdf-fe69029b02d5" providerId="ADAL" clId="{354A172A-7AC7-463B-A9AF-624B1842923E}" dt="2025-05-26T22:47:18.748" v="17883" actId="167"/>
          <ac:spMkLst>
            <pc:docMk/>
            <pc:sldMk cId="1430849437" sldId="450"/>
            <ac:spMk id="8" creationId="{2214D91F-8CAC-7A17-BB3B-D8C144AAC015}"/>
          </ac:spMkLst>
        </pc:spChg>
        <pc:spChg chg="mod">
          <ac:chgData name="MARIA INMACULADA SANTAMARIA VALENZUELA" userId="ce49ef87-c7e3-4d0f-9bdf-fe69029b02d5" providerId="ADAL" clId="{354A172A-7AC7-463B-A9AF-624B1842923E}" dt="2025-05-26T17:10:19.630" v="16274"/>
          <ac:spMkLst>
            <pc:docMk/>
            <pc:sldMk cId="1430849437" sldId="450"/>
            <ac:spMk id="12" creationId="{5C68E49B-92C8-D9C6-D4FE-55E129DD31D5}"/>
          </ac:spMkLst>
        </pc:spChg>
        <pc:spChg chg="mod">
          <ac:chgData name="MARIA INMACULADA SANTAMARIA VALENZUELA" userId="ce49ef87-c7e3-4d0f-9bdf-fe69029b02d5" providerId="ADAL" clId="{354A172A-7AC7-463B-A9AF-624B1842923E}" dt="2025-05-26T17:10:19.630" v="16274"/>
          <ac:spMkLst>
            <pc:docMk/>
            <pc:sldMk cId="1430849437" sldId="450"/>
            <ac:spMk id="13" creationId="{B47E588D-9C15-2D55-07A8-617BF5924B17}"/>
          </ac:spMkLst>
        </pc:spChg>
        <pc:spChg chg="mod">
          <ac:chgData name="MARIA INMACULADA SANTAMARIA VALENZUELA" userId="ce49ef87-c7e3-4d0f-9bdf-fe69029b02d5" providerId="ADAL" clId="{354A172A-7AC7-463B-A9AF-624B1842923E}" dt="2025-05-26T17:10:19.630" v="16274"/>
          <ac:spMkLst>
            <pc:docMk/>
            <pc:sldMk cId="1430849437" sldId="450"/>
            <ac:spMk id="14" creationId="{4CE94FDD-9135-1F45-4AA2-783118628CB4}"/>
          </ac:spMkLst>
        </pc:spChg>
        <pc:spChg chg="del">
          <ac:chgData name="MARIA INMACULADA SANTAMARIA VALENZUELA" userId="ce49ef87-c7e3-4d0f-9bdf-fe69029b02d5" providerId="ADAL" clId="{354A172A-7AC7-463B-A9AF-624B1842923E}" dt="2025-05-26T17:10:15.961" v="16272" actId="478"/>
          <ac:spMkLst>
            <pc:docMk/>
            <pc:sldMk cId="1430849437" sldId="450"/>
            <ac:spMk id="25" creationId="{155C2645-D5E1-6A93-847F-790049539B3A}"/>
          </ac:spMkLst>
        </pc:spChg>
        <pc:spChg chg="mod ord">
          <ac:chgData name="MARIA INMACULADA SANTAMARIA VALENZUELA" userId="ce49ef87-c7e3-4d0f-9bdf-fe69029b02d5" providerId="ADAL" clId="{354A172A-7AC7-463B-A9AF-624B1842923E}" dt="2025-05-27T09:28:48.238" v="18163" actId="167"/>
          <ac:spMkLst>
            <pc:docMk/>
            <pc:sldMk cId="1430849437" sldId="450"/>
            <ac:spMk id="42" creationId="{B0480D1F-FCE2-25FB-539E-894D5AADD813}"/>
          </ac:spMkLst>
        </pc:spChg>
        <pc:grpChg chg="add mod">
          <ac:chgData name="MARIA INMACULADA SANTAMARIA VALENZUELA" userId="ce49ef87-c7e3-4d0f-9bdf-fe69029b02d5" providerId="ADAL" clId="{354A172A-7AC7-463B-A9AF-624B1842923E}" dt="2025-05-26T17:10:19.630" v="16274"/>
          <ac:grpSpMkLst>
            <pc:docMk/>
            <pc:sldMk cId="1430849437" sldId="450"/>
            <ac:grpSpMk id="10" creationId="{1CF9FE7B-1061-E3F0-8FEA-BA079A35CC4B}"/>
          </ac:grpSpMkLst>
        </pc:grpChg>
        <pc:grpChg chg="mod">
          <ac:chgData name="MARIA INMACULADA SANTAMARIA VALENZUELA" userId="ce49ef87-c7e3-4d0f-9bdf-fe69029b02d5" providerId="ADAL" clId="{354A172A-7AC7-463B-A9AF-624B1842923E}" dt="2025-05-26T17:10:19.630" v="16274"/>
          <ac:grpSpMkLst>
            <pc:docMk/>
            <pc:sldMk cId="1430849437" sldId="450"/>
            <ac:grpSpMk id="11" creationId="{DD9DBAAB-C039-3CC7-C1FD-69B5BE8BFB55}"/>
          </ac:grpSpMkLst>
        </pc:grpChg>
        <pc:grpChg chg="del">
          <ac:chgData name="MARIA INMACULADA SANTAMARIA VALENZUELA" userId="ce49ef87-c7e3-4d0f-9bdf-fe69029b02d5" providerId="ADAL" clId="{354A172A-7AC7-463B-A9AF-624B1842923E}" dt="2025-05-26T17:10:19.330" v="16273" actId="478"/>
          <ac:grpSpMkLst>
            <pc:docMk/>
            <pc:sldMk cId="1430849437" sldId="450"/>
            <ac:grpSpMk id="20" creationId="{C12C5D94-C4FB-BB80-8A80-3EA1B643DC96}"/>
          </ac:grpSpMkLst>
        </pc:grpChg>
        <pc:picChg chg="add mod">
          <ac:chgData name="MARIA INMACULADA SANTAMARIA VALENZUELA" userId="ce49ef87-c7e3-4d0f-9bdf-fe69029b02d5" providerId="ADAL" clId="{354A172A-7AC7-463B-A9AF-624B1842923E}" dt="2025-05-21T07:42:29.176" v="9127"/>
          <ac:picMkLst>
            <pc:docMk/>
            <pc:sldMk cId="1430849437" sldId="450"/>
            <ac:picMk id="3" creationId="{F019DAC5-7220-7925-6BBE-66B26CDA4039}"/>
          </ac:picMkLst>
        </pc:picChg>
        <pc:picChg chg="add mod">
          <ac:chgData name="MARIA INMACULADA SANTAMARIA VALENZUELA" userId="ce49ef87-c7e3-4d0f-9bdf-fe69029b02d5" providerId="ADAL" clId="{354A172A-7AC7-463B-A9AF-624B1842923E}" dt="2025-05-26T22:47:54.320" v="17886" actId="167"/>
          <ac:picMkLst>
            <pc:docMk/>
            <pc:sldMk cId="1430849437" sldId="450"/>
            <ac:picMk id="5" creationId="{5CC53336-8894-5354-156B-30834D424EA8}"/>
          </ac:picMkLst>
        </pc:picChg>
      </pc:sldChg>
      <pc:sldChg chg="delSp add del">
        <pc:chgData name="MARIA INMACULADA SANTAMARIA VALENZUELA" userId="ce49ef87-c7e3-4d0f-9bdf-fe69029b02d5" providerId="ADAL" clId="{354A172A-7AC7-463B-A9AF-624B1842923E}" dt="2025-05-21T07:43:46.321" v="9139" actId="47"/>
        <pc:sldMkLst>
          <pc:docMk/>
          <pc:sldMk cId="2477523433" sldId="451"/>
        </pc:sldMkLst>
      </pc:sldChg>
      <pc:sldChg chg="addSp delSp modSp add mod addAnim delAnim modAnim">
        <pc:chgData name="MARIA INMACULADA SANTAMARIA VALENZUELA" userId="ce49ef87-c7e3-4d0f-9bdf-fe69029b02d5" providerId="ADAL" clId="{354A172A-7AC7-463B-A9AF-624B1842923E}" dt="2025-05-26T21:37:10.678" v="17312" actId="167"/>
        <pc:sldMkLst>
          <pc:docMk/>
          <pc:sldMk cId="1146612903" sldId="452"/>
        </pc:sldMkLst>
        <pc:spChg chg="mod">
          <ac:chgData name="MARIA INMACULADA SANTAMARIA VALENZUELA" userId="ce49ef87-c7e3-4d0f-9bdf-fe69029b02d5" providerId="ADAL" clId="{354A172A-7AC7-463B-A9AF-624B1842923E}" dt="2025-05-21T07:45:25.996" v="9170" actId="20577"/>
          <ac:spMkLst>
            <pc:docMk/>
            <pc:sldMk cId="1146612903" sldId="452"/>
            <ac:spMk id="4" creationId="{5A30BC25-A5AC-8D79-0BBE-317D73026CB0}"/>
          </ac:spMkLst>
        </pc:spChg>
        <pc:spChg chg="add mod">
          <ac:chgData name="MARIA INMACULADA SANTAMARIA VALENZUELA" userId="ce49ef87-c7e3-4d0f-9bdf-fe69029b02d5" providerId="ADAL" clId="{354A172A-7AC7-463B-A9AF-624B1842923E}" dt="2025-05-21T07:43:59.857" v="9142"/>
          <ac:spMkLst>
            <pc:docMk/>
            <pc:sldMk cId="1146612903" sldId="452"/>
            <ac:spMk id="5" creationId="{38C3D50A-0310-2B83-F2B2-EE664A32E31F}"/>
          </ac:spMkLst>
        </pc:spChg>
        <pc:spChg chg="mod">
          <ac:chgData name="MARIA INMACULADA SANTAMARIA VALENZUELA" userId="ce49ef87-c7e3-4d0f-9bdf-fe69029b02d5" providerId="ADAL" clId="{354A172A-7AC7-463B-A9AF-624B1842923E}" dt="2025-05-26T17:10:26.116" v="16276"/>
          <ac:spMkLst>
            <pc:docMk/>
            <pc:sldMk cId="1146612903" sldId="452"/>
            <ac:spMk id="10" creationId="{39D91947-7E0A-CFB4-486C-85D59983C334}"/>
          </ac:spMkLst>
        </pc:spChg>
        <pc:spChg chg="mod">
          <ac:chgData name="MARIA INMACULADA SANTAMARIA VALENZUELA" userId="ce49ef87-c7e3-4d0f-9bdf-fe69029b02d5" providerId="ADAL" clId="{354A172A-7AC7-463B-A9AF-624B1842923E}" dt="2025-05-26T17:10:26.116" v="16276"/>
          <ac:spMkLst>
            <pc:docMk/>
            <pc:sldMk cId="1146612903" sldId="452"/>
            <ac:spMk id="12" creationId="{A45D6652-7414-1824-6F8E-27461C68551B}"/>
          </ac:spMkLst>
        </pc:spChg>
        <pc:spChg chg="mod">
          <ac:chgData name="MARIA INMACULADA SANTAMARIA VALENZUELA" userId="ce49ef87-c7e3-4d0f-9bdf-fe69029b02d5" providerId="ADAL" clId="{354A172A-7AC7-463B-A9AF-624B1842923E}" dt="2025-05-26T17:10:26.116" v="16276"/>
          <ac:spMkLst>
            <pc:docMk/>
            <pc:sldMk cId="1146612903" sldId="452"/>
            <ac:spMk id="14" creationId="{A9AD28FB-7967-3B73-33BC-8D4A086BD129}"/>
          </ac:spMkLst>
        </pc:spChg>
        <pc:spChg chg="del">
          <ac:chgData name="MARIA INMACULADA SANTAMARIA VALENZUELA" userId="ce49ef87-c7e3-4d0f-9bdf-fe69029b02d5" providerId="ADAL" clId="{354A172A-7AC7-463B-A9AF-624B1842923E}" dt="2025-05-26T17:10:25.874" v="16275" actId="478"/>
          <ac:spMkLst>
            <pc:docMk/>
            <pc:sldMk cId="1146612903" sldId="452"/>
            <ac:spMk id="25" creationId="{BB3EBE59-9EDC-EF64-4D17-9A49D7DF8306}"/>
          </ac:spMkLst>
        </pc:spChg>
        <pc:spChg chg="ord">
          <ac:chgData name="MARIA INMACULADA SANTAMARIA VALENZUELA" userId="ce49ef87-c7e3-4d0f-9bdf-fe69029b02d5" providerId="ADAL" clId="{354A172A-7AC7-463B-A9AF-624B1842923E}" dt="2025-05-26T21:37:10.678" v="17312" actId="167"/>
          <ac:spMkLst>
            <pc:docMk/>
            <pc:sldMk cId="1146612903" sldId="452"/>
            <ac:spMk id="42" creationId="{66CFA3AD-C260-60A4-A5AE-A5F73EAEE84F}"/>
          </ac:spMkLst>
        </pc:spChg>
        <pc:grpChg chg="add mod">
          <ac:chgData name="MARIA INMACULADA SANTAMARIA VALENZUELA" userId="ce49ef87-c7e3-4d0f-9bdf-fe69029b02d5" providerId="ADAL" clId="{354A172A-7AC7-463B-A9AF-624B1842923E}" dt="2025-05-26T17:10:26.116" v="16276"/>
          <ac:grpSpMkLst>
            <pc:docMk/>
            <pc:sldMk cId="1146612903" sldId="452"/>
            <ac:grpSpMk id="7" creationId="{D168B92E-3E56-97DF-F4C6-C40733225CC3}"/>
          </ac:grpSpMkLst>
        </pc:grpChg>
        <pc:grpChg chg="mod">
          <ac:chgData name="MARIA INMACULADA SANTAMARIA VALENZUELA" userId="ce49ef87-c7e3-4d0f-9bdf-fe69029b02d5" providerId="ADAL" clId="{354A172A-7AC7-463B-A9AF-624B1842923E}" dt="2025-05-26T17:10:26.116" v="16276"/>
          <ac:grpSpMkLst>
            <pc:docMk/>
            <pc:sldMk cId="1146612903" sldId="452"/>
            <ac:grpSpMk id="8" creationId="{5E6C7EB2-6CDB-EBB0-2BFC-4D6B865AB677}"/>
          </ac:grpSpMkLst>
        </pc:grpChg>
        <pc:grpChg chg="del">
          <ac:chgData name="MARIA INMACULADA SANTAMARIA VALENZUELA" userId="ce49ef87-c7e3-4d0f-9bdf-fe69029b02d5" providerId="ADAL" clId="{354A172A-7AC7-463B-A9AF-624B1842923E}" dt="2025-05-26T17:10:25.874" v="16275" actId="478"/>
          <ac:grpSpMkLst>
            <pc:docMk/>
            <pc:sldMk cId="1146612903" sldId="452"/>
            <ac:grpSpMk id="20" creationId="{64846E0B-5DA9-F020-7C2D-0290946F83FD}"/>
          </ac:grpSpMkLst>
        </pc:grpChg>
        <pc:graphicFrameChg chg="add mod ord modGraphic">
          <ac:chgData name="MARIA INMACULADA SANTAMARIA VALENZUELA" userId="ce49ef87-c7e3-4d0f-9bdf-fe69029b02d5" providerId="ADAL" clId="{354A172A-7AC7-463B-A9AF-624B1842923E}" dt="2025-05-26T21:37:08.291" v="17311" actId="167"/>
          <ac:graphicFrameMkLst>
            <pc:docMk/>
            <pc:sldMk cId="1146612903" sldId="452"/>
            <ac:graphicFrameMk id="3" creationId="{940837DD-9106-CC6B-215C-5FE9E7C1977C}"/>
          </ac:graphicFrameMkLst>
        </pc:graphicFrameChg>
        <pc:graphicFrameChg chg="add mod ord modGraphic">
          <ac:chgData name="MARIA INMACULADA SANTAMARIA VALENZUELA" userId="ce49ef87-c7e3-4d0f-9bdf-fe69029b02d5" providerId="ADAL" clId="{354A172A-7AC7-463B-A9AF-624B1842923E}" dt="2025-05-26T21:36:23.123" v="17304" actId="167"/>
          <ac:graphicFrameMkLst>
            <pc:docMk/>
            <pc:sldMk cId="1146612903" sldId="452"/>
            <ac:graphicFrameMk id="11" creationId="{31A1B331-313E-8463-564C-7CD6C43AB7F6}"/>
          </ac:graphicFrameMkLst>
        </pc:graphicFrameChg>
        <pc:graphicFrameChg chg="add mod ord modGraphic">
          <ac:chgData name="MARIA INMACULADA SANTAMARIA VALENZUELA" userId="ce49ef87-c7e3-4d0f-9bdf-fe69029b02d5" providerId="ADAL" clId="{354A172A-7AC7-463B-A9AF-624B1842923E}" dt="2025-05-26T21:34:30.867" v="17207" actId="1076"/>
          <ac:graphicFrameMkLst>
            <pc:docMk/>
            <pc:sldMk cId="1146612903" sldId="452"/>
            <ac:graphicFrameMk id="13" creationId="{C1E481B9-800A-C05C-A1E9-4DCD71E83B22}"/>
          </ac:graphicFrameMkLst>
        </pc:graphicFrameChg>
        <pc:graphicFrameChg chg="add mod ord modGraphic">
          <ac:chgData name="MARIA INMACULADA SANTAMARIA VALENZUELA" userId="ce49ef87-c7e3-4d0f-9bdf-fe69029b02d5" providerId="ADAL" clId="{354A172A-7AC7-463B-A9AF-624B1842923E}" dt="2025-05-26T21:36:28.873" v="17305" actId="167"/>
          <ac:graphicFrameMkLst>
            <pc:docMk/>
            <pc:sldMk cId="1146612903" sldId="452"/>
            <ac:graphicFrameMk id="15" creationId="{4DF3BEFD-B5C4-D6A9-D9E0-A3110C962CEF}"/>
          </ac:graphicFrameMkLst>
        </pc:graphicFrameChg>
      </pc:sldChg>
      <pc:sldChg chg="addSp delSp modSp add mod ord addAnim delAnim modAnim">
        <pc:chgData name="MARIA INMACULADA SANTAMARIA VALENZUELA" userId="ce49ef87-c7e3-4d0f-9bdf-fe69029b02d5" providerId="ADAL" clId="{354A172A-7AC7-463B-A9AF-624B1842923E}" dt="2025-05-26T21:39:38.758" v="17372"/>
        <pc:sldMkLst>
          <pc:docMk/>
          <pc:sldMk cId="955135118" sldId="453"/>
        </pc:sldMkLst>
        <pc:spChg chg="mod">
          <ac:chgData name="MARIA INMACULADA SANTAMARIA VALENZUELA" userId="ce49ef87-c7e3-4d0f-9bdf-fe69029b02d5" providerId="ADAL" clId="{354A172A-7AC7-463B-A9AF-624B1842923E}" dt="2025-05-21T07:46:23.201" v="9219" actId="20577"/>
          <ac:spMkLst>
            <pc:docMk/>
            <pc:sldMk cId="955135118" sldId="453"/>
            <ac:spMk id="4" creationId="{431B2451-AB9B-74A3-CC23-31244E9ED267}"/>
          </ac:spMkLst>
        </pc:spChg>
        <pc:spChg chg="add del mod">
          <ac:chgData name="MARIA INMACULADA SANTAMARIA VALENZUELA" userId="ce49ef87-c7e3-4d0f-9bdf-fe69029b02d5" providerId="ADAL" clId="{354A172A-7AC7-463B-A9AF-624B1842923E}" dt="2025-05-21T07:46:23.760" v="9220" actId="478"/>
          <ac:spMkLst>
            <pc:docMk/>
            <pc:sldMk cId="955135118" sldId="453"/>
            <ac:spMk id="8" creationId="{F29AD2AD-B604-9EE2-8467-C71EDC0A4E8E}"/>
          </ac:spMkLst>
        </pc:spChg>
        <pc:spChg chg="mod">
          <ac:chgData name="MARIA INMACULADA SANTAMARIA VALENZUELA" userId="ce49ef87-c7e3-4d0f-9bdf-fe69029b02d5" providerId="ADAL" clId="{354A172A-7AC7-463B-A9AF-624B1842923E}" dt="2025-05-26T17:10:31.509" v="16279"/>
          <ac:spMkLst>
            <pc:docMk/>
            <pc:sldMk cId="955135118" sldId="453"/>
            <ac:spMk id="12" creationId="{68AAE7D3-9A1D-77E7-B287-C71EA25D9FA6}"/>
          </ac:spMkLst>
        </pc:spChg>
        <pc:spChg chg="mod">
          <ac:chgData name="MARIA INMACULADA SANTAMARIA VALENZUELA" userId="ce49ef87-c7e3-4d0f-9bdf-fe69029b02d5" providerId="ADAL" clId="{354A172A-7AC7-463B-A9AF-624B1842923E}" dt="2025-05-26T17:10:31.509" v="16279"/>
          <ac:spMkLst>
            <pc:docMk/>
            <pc:sldMk cId="955135118" sldId="453"/>
            <ac:spMk id="13" creationId="{65483A53-5BE9-26A4-9FB1-45273DD8E1BE}"/>
          </ac:spMkLst>
        </pc:spChg>
        <pc:spChg chg="mod">
          <ac:chgData name="MARIA INMACULADA SANTAMARIA VALENZUELA" userId="ce49ef87-c7e3-4d0f-9bdf-fe69029b02d5" providerId="ADAL" clId="{354A172A-7AC7-463B-A9AF-624B1842923E}" dt="2025-05-26T17:10:31.509" v="16279"/>
          <ac:spMkLst>
            <pc:docMk/>
            <pc:sldMk cId="955135118" sldId="453"/>
            <ac:spMk id="14" creationId="{C4F91D88-569D-816F-D471-2ADF53E82776}"/>
          </ac:spMkLst>
        </pc:spChg>
        <pc:spChg chg="del">
          <ac:chgData name="MARIA INMACULADA SANTAMARIA VALENZUELA" userId="ce49ef87-c7e3-4d0f-9bdf-fe69029b02d5" providerId="ADAL" clId="{354A172A-7AC7-463B-A9AF-624B1842923E}" dt="2025-05-26T17:10:29.370" v="16277" actId="478"/>
          <ac:spMkLst>
            <pc:docMk/>
            <pc:sldMk cId="955135118" sldId="453"/>
            <ac:spMk id="25" creationId="{36218A51-A29E-3170-F6EB-C869BF9F090A}"/>
          </ac:spMkLst>
        </pc:spChg>
        <pc:spChg chg="ord">
          <ac:chgData name="MARIA INMACULADA SANTAMARIA VALENZUELA" userId="ce49ef87-c7e3-4d0f-9bdf-fe69029b02d5" providerId="ADAL" clId="{354A172A-7AC7-463B-A9AF-624B1842923E}" dt="2025-05-25T20:40:22.371" v="15884" actId="167"/>
          <ac:spMkLst>
            <pc:docMk/>
            <pc:sldMk cId="955135118" sldId="453"/>
            <ac:spMk id="42" creationId="{D028E076-0C58-30FA-4AAC-19D866957874}"/>
          </ac:spMkLst>
        </pc:spChg>
        <pc:grpChg chg="add mod">
          <ac:chgData name="MARIA INMACULADA SANTAMARIA VALENZUELA" userId="ce49ef87-c7e3-4d0f-9bdf-fe69029b02d5" providerId="ADAL" clId="{354A172A-7AC7-463B-A9AF-624B1842923E}" dt="2025-05-26T17:10:31.509" v="16279"/>
          <ac:grpSpMkLst>
            <pc:docMk/>
            <pc:sldMk cId="955135118" sldId="453"/>
            <ac:grpSpMk id="5" creationId="{8B9220B4-0A4C-087B-421F-CF83BD541875}"/>
          </ac:grpSpMkLst>
        </pc:grpChg>
        <pc:grpChg chg="mod">
          <ac:chgData name="MARIA INMACULADA SANTAMARIA VALENZUELA" userId="ce49ef87-c7e3-4d0f-9bdf-fe69029b02d5" providerId="ADAL" clId="{354A172A-7AC7-463B-A9AF-624B1842923E}" dt="2025-05-26T17:10:31.509" v="16279"/>
          <ac:grpSpMkLst>
            <pc:docMk/>
            <pc:sldMk cId="955135118" sldId="453"/>
            <ac:grpSpMk id="11" creationId="{D49B42E7-F779-1729-3F7E-082A70A67C3A}"/>
          </ac:grpSpMkLst>
        </pc:grpChg>
        <pc:grpChg chg="del">
          <ac:chgData name="MARIA INMACULADA SANTAMARIA VALENZUELA" userId="ce49ef87-c7e3-4d0f-9bdf-fe69029b02d5" providerId="ADAL" clId="{354A172A-7AC7-463B-A9AF-624B1842923E}" dt="2025-05-26T17:10:31.274" v="16278" actId="478"/>
          <ac:grpSpMkLst>
            <pc:docMk/>
            <pc:sldMk cId="955135118" sldId="453"/>
            <ac:grpSpMk id="20" creationId="{06804979-BA30-62AD-3EE2-5E5E89037A47}"/>
          </ac:grpSpMkLst>
        </pc:grpChg>
        <pc:graphicFrameChg chg="add mod modGraphic">
          <ac:chgData name="MARIA INMACULADA SANTAMARIA VALENZUELA" userId="ce49ef87-c7e3-4d0f-9bdf-fe69029b02d5" providerId="ADAL" clId="{354A172A-7AC7-463B-A9AF-624B1842923E}" dt="2025-05-25T20:40:16.314" v="15883" actId="113"/>
          <ac:graphicFrameMkLst>
            <pc:docMk/>
            <pc:sldMk cId="955135118" sldId="453"/>
            <ac:graphicFrameMk id="3" creationId="{D31EF4FE-A1D1-E4D7-A3BE-9A197EB796AD}"/>
          </ac:graphicFrameMkLst>
        </pc:graphicFrameChg>
        <pc:graphicFrameChg chg="add del mod modGraphic">
          <ac:chgData name="MARIA INMACULADA SANTAMARIA VALENZUELA" userId="ce49ef87-c7e3-4d0f-9bdf-fe69029b02d5" providerId="ADAL" clId="{354A172A-7AC7-463B-A9AF-624B1842923E}" dt="2025-05-22T18:58:49.244" v="15283" actId="20577"/>
          <ac:graphicFrameMkLst>
            <pc:docMk/>
            <pc:sldMk cId="955135118" sldId="453"/>
            <ac:graphicFrameMk id="7" creationId="{9450450C-616E-CF3C-6594-EA1A463C61DA}"/>
          </ac:graphicFrameMkLst>
        </pc:graphicFrameChg>
        <pc:graphicFrameChg chg="add del mod ord modGraphic">
          <ac:chgData name="MARIA INMACULADA SANTAMARIA VALENZUELA" userId="ce49ef87-c7e3-4d0f-9bdf-fe69029b02d5" providerId="ADAL" clId="{354A172A-7AC7-463B-A9AF-624B1842923E}" dt="2025-05-25T20:40:08.749" v="15880" actId="167"/>
          <ac:graphicFrameMkLst>
            <pc:docMk/>
            <pc:sldMk cId="955135118" sldId="453"/>
            <ac:graphicFrameMk id="10" creationId="{E3B4C61A-8DEC-A888-02B1-902584DA46CB}"/>
          </ac:graphicFrameMkLst>
        </pc:graphicFrameChg>
        <pc:graphicFrameChg chg="add mod ord modGraphic">
          <ac:chgData name="MARIA INMACULADA SANTAMARIA VALENZUELA" userId="ce49ef87-c7e3-4d0f-9bdf-fe69029b02d5" providerId="ADAL" clId="{354A172A-7AC7-463B-A9AF-624B1842923E}" dt="2025-05-26T21:39:21.899" v="17368" actId="167"/>
          <ac:graphicFrameMkLst>
            <pc:docMk/>
            <pc:sldMk cId="955135118" sldId="453"/>
            <ac:graphicFrameMk id="15" creationId="{D8C8FD29-72D2-6D55-AB47-93B3BF103C06}"/>
          </ac:graphicFrameMkLst>
        </pc:graphicFrameChg>
      </pc:sldChg>
      <pc:sldChg chg="addSp delSp modSp add mod addAnim delAnim modAnim">
        <pc:chgData name="MARIA INMACULADA SANTAMARIA VALENZUELA" userId="ce49ef87-c7e3-4d0f-9bdf-fe69029b02d5" providerId="ADAL" clId="{354A172A-7AC7-463B-A9AF-624B1842923E}" dt="2025-05-26T21:42:31.595" v="17435"/>
        <pc:sldMkLst>
          <pc:docMk/>
          <pc:sldMk cId="3633671169" sldId="454"/>
        </pc:sldMkLst>
        <pc:spChg chg="mod">
          <ac:chgData name="MARIA INMACULADA SANTAMARIA VALENZUELA" userId="ce49ef87-c7e3-4d0f-9bdf-fe69029b02d5" providerId="ADAL" clId="{354A172A-7AC7-463B-A9AF-624B1842923E}" dt="2025-05-21T07:45:22.663" v="9168" actId="20577"/>
          <ac:spMkLst>
            <pc:docMk/>
            <pc:sldMk cId="3633671169" sldId="454"/>
            <ac:spMk id="4" creationId="{3F1C7535-304F-1F3D-2BCE-569165C6B30E}"/>
          </ac:spMkLst>
        </pc:spChg>
        <pc:spChg chg="add mod">
          <ac:chgData name="MARIA INMACULADA SANTAMARIA VALENZUELA" userId="ce49ef87-c7e3-4d0f-9bdf-fe69029b02d5" providerId="ADAL" clId="{354A172A-7AC7-463B-A9AF-624B1842923E}" dt="2025-05-21T07:44:43.533" v="9155"/>
          <ac:spMkLst>
            <pc:docMk/>
            <pc:sldMk cId="3633671169" sldId="454"/>
            <ac:spMk id="5" creationId="{81C6F0BC-1A58-9DA6-3829-09776C200357}"/>
          </ac:spMkLst>
        </pc:spChg>
        <pc:spChg chg="mod">
          <ac:chgData name="MARIA INMACULADA SANTAMARIA VALENZUELA" userId="ce49ef87-c7e3-4d0f-9bdf-fe69029b02d5" providerId="ADAL" clId="{354A172A-7AC7-463B-A9AF-624B1842923E}" dt="2025-05-26T17:10:37.834" v="16282"/>
          <ac:spMkLst>
            <pc:docMk/>
            <pc:sldMk cId="3633671169" sldId="454"/>
            <ac:spMk id="12" creationId="{513D92C6-0A33-BC70-DC44-5ADA41C8BF7A}"/>
          </ac:spMkLst>
        </pc:spChg>
        <pc:spChg chg="mod">
          <ac:chgData name="MARIA INMACULADA SANTAMARIA VALENZUELA" userId="ce49ef87-c7e3-4d0f-9bdf-fe69029b02d5" providerId="ADAL" clId="{354A172A-7AC7-463B-A9AF-624B1842923E}" dt="2025-05-26T17:10:37.834" v="16282"/>
          <ac:spMkLst>
            <pc:docMk/>
            <pc:sldMk cId="3633671169" sldId="454"/>
            <ac:spMk id="13" creationId="{BB4E5A16-C76C-88E2-3881-56B05AD0091B}"/>
          </ac:spMkLst>
        </pc:spChg>
        <pc:spChg chg="mod">
          <ac:chgData name="MARIA INMACULADA SANTAMARIA VALENZUELA" userId="ce49ef87-c7e3-4d0f-9bdf-fe69029b02d5" providerId="ADAL" clId="{354A172A-7AC7-463B-A9AF-624B1842923E}" dt="2025-05-26T17:10:37.834" v="16282"/>
          <ac:spMkLst>
            <pc:docMk/>
            <pc:sldMk cId="3633671169" sldId="454"/>
            <ac:spMk id="14" creationId="{013CCC02-CC98-8B4E-E100-4306CE8D7FC2}"/>
          </ac:spMkLst>
        </pc:spChg>
        <pc:spChg chg="del">
          <ac:chgData name="MARIA INMACULADA SANTAMARIA VALENZUELA" userId="ce49ef87-c7e3-4d0f-9bdf-fe69029b02d5" providerId="ADAL" clId="{354A172A-7AC7-463B-A9AF-624B1842923E}" dt="2025-05-26T17:10:35.961" v="16280" actId="478"/>
          <ac:spMkLst>
            <pc:docMk/>
            <pc:sldMk cId="3633671169" sldId="454"/>
            <ac:spMk id="25" creationId="{57F5F4DA-5E94-05F5-3FDC-0F73CE7F59D3}"/>
          </ac:spMkLst>
        </pc:spChg>
        <pc:spChg chg="ord">
          <ac:chgData name="MARIA INMACULADA SANTAMARIA VALENZUELA" userId="ce49ef87-c7e3-4d0f-9bdf-fe69029b02d5" providerId="ADAL" clId="{354A172A-7AC7-463B-A9AF-624B1842923E}" dt="2025-05-26T21:42:07.729" v="17432" actId="167"/>
          <ac:spMkLst>
            <pc:docMk/>
            <pc:sldMk cId="3633671169" sldId="454"/>
            <ac:spMk id="42" creationId="{E5800178-0AC5-6D56-CA5D-F5E7745B2058}"/>
          </ac:spMkLst>
        </pc:spChg>
        <pc:grpChg chg="add mod">
          <ac:chgData name="MARIA INMACULADA SANTAMARIA VALENZUELA" userId="ce49ef87-c7e3-4d0f-9bdf-fe69029b02d5" providerId="ADAL" clId="{354A172A-7AC7-463B-A9AF-624B1842923E}" dt="2025-05-26T17:10:37.834" v="16282"/>
          <ac:grpSpMkLst>
            <pc:docMk/>
            <pc:sldMk cId="3633671169" sldId="454"/>
            <ac:grpSpMk id="10" creationId="{E9E8D6BA-2E08-25D3-0FCE-BA38F41BC9FB}"/>
          </ac:grpSpMkLst>
        </pc:grpChg>
        <pc:grpChg chg="mod">
          <ac:chgData name="MARIA INMACULADA SANTAMARIA VALENZUELA" userId="ce49ef87-c7e3-4d0f-9bdf-fe69029b02d5" providerId="ADAL" clId="{354A172A-7AC7-463B-A9AF-624B1842923E}" dt="2025-05-26T17:10:37.834" v="16282"/>
          <ac:grpSpMkLst>
            <pc:docMk/>
            <pc:sldMk cId="3633671169" sldId="454"/>
            <ac:grpSpMk id="11" creationId="{4D538E90-91A4-0B65-8A78-0DABE54D722B}"/>
          </ac:grpSpMkLst>
        </pc:grpChg>
        <pc:grpChg chg="del">
          <ac:chgData name="MARIA INMACULADA SANTAMARIA VALENZUELA" userId="ce49ef87-c7e3-4d0f-9bdf-fe69029b02d5" providerId="ADAL" clId="{354A172A-7AC7-463B-A9AF-624B1842923E}" dt="2025-05-26T17:10:37.461" v="16281" actId="478"/>
          <ac:grpSpMkLst>
            <pc:docMk/>
            <pc:sldMk cId="3633671169" sldId="454"/>
            <ac:grpSpMk id="20" creationId="{18074E29-E0C3-A3AD-C0E9-E0DF7CE0F1AB}"/>
          </ac:grpSpMkLst>
        </pc:grpChg>
        <pc:graphicFrameChg chg="add mod ord modGraphic">
          <ac:chgData name="MARIA INMACULADA SANTAMARIA VALENZUELA" userId="ce49ef87-c7e3-4d0f-9bdf-fe69029b02d5" providerId="ADAL" clId="{354A172A-7AC7-463B-A9AF-624B1842923E}" dt="2025-05-26T21:41:34.581" v="17425" actId="167"/>
          <ac:graphicFrameMkLst>
            <pc:docMk/>
            <pc:sldMk cId="3633671169" sldId="454"/>
            <ac:graphicFrameMk id="3" creationId="{EC57A412-C11B-574B-9537-7912DBE7E818}"/>
          </ac:graphicFrameMkLst>
        </pc:graphicFrameChg>
        <pc:graphicFrameChg chg="add mod ord modGraphic">
          <ac:chgData name="MARIA INMACULADA SANTAMARIA VALENZUELA" userId="ce49ef87-c7e3-4d0f-9bdf-fe69029b02d5" providerId="ADAL" clId="{354A172A-7AC7-463B-A9AF-624B1842923E}" dt="2025-05-26T21:41:46.456" v="17427" actId="167"/>
          <ac:graphicFrameMkLst>
            <pc:docMk/>
            <pc:sldMk cId="3633671169" sldId="454"/>
            <ac:graphicFrameMk id="7" creationId="{56778CE0-435A-B333-B511-949A441E0C90}"/>
          </ac:graphicFrameMkLst>
        </pc:graphicFrameChg>
        <pc:graphicFrameChg chg="add mod ord modGraphic">
          <ac:chgData name="MARIA INMACULADA SANTAMARIA VALENZUELA" userId="ce49ef87-c7e3-4d0f-9bdf-fe69029b02d5" providerId="ADAL" clId="{354A172A-7AC7-463B-A9AF-624B1842923E}" dt="2025-05-26T21:41:52.622" v="17429" actId="167"/>
          <ac:graphicFrameMkLst>
            <pc:docMk/>
            <pc:sldMk cId="3633671169" sldId="454"/>
            <ac:graphicFrameMk id="8" creationId="{04D77F2C-662B-2342-A0EA-907ADF9562FC}"/>
          </ac:graphicFrameMkLst>
        </pc:graphicFrameChg>
        <pc:graphicFrameChg chg="add mod ord modGraphic">
          <ac:chgData name="MARIA INMACULADA SANTAMARIA VALENZUELA" userId="ce49ef87-c7e3-4d0f-9bdf-fe69029b02d5" providerId="ADAL" clId="{354A172A-7AC7-463B-A9AF-624B1842923E}" dt="2025-05-26T21:41:57.720" v="17430" actId="2084"/>
          <ac:graphicFrameMkLst>
            <pc:docMk/>
            <pc:sldMk cId="3633671169" sldId="454"/>
            <ac:graphicFrameMk id="15" creationId="{A022B2A5-DCE2-4BD2-D0BE-CCDBA2AA2605}"/>
          </ac:graphicFrameMkLst>
        </pc:graphicFrameChg>
      </pc:sldChg>
      <pc:sldChg chg="addSp delSp modSp add mod modAnim">
        <pc:chgData name="MARIA INMACULADA SANTAMARIA VALENZUELA" userId="ce49ef87-c7e3-4d0f-9bdf-fe69029b02d5" providerId="ADAL" clId="{354A172A-7AC7-463B-A9AF-624B1842923E}" dt="2025-05-27T09:49:53.391" v="18250"/>
        <pc:sldMkLst>
          <pc:docMk/>
          <pc:sldMk cId="4198462799" sldId="455"/>
        </pc:sldMkLst>
        <pc:spChg chg="mod">
          <ac:chgData name="MARIA INMACULADA SANTAMARIA VALENZUELA" userId="ce49ef87-c7e3-4d0f-9bdf-fe69029b02d5" providerId="ADAL" clId="{354A172A-7AC7-463B-A9AF-624B1842923E}" dt="2025-05-21T07:47:01.253" v="9260" actId="6549"/>
          <ac:spMkLst>
            <pc:docMk/>
            <pc:sldMk cId="4198462799" sldId="455"/>
            <ac:spMk id="4" creationId="{C5A3271B-7CFD-1829-2F0A-B88D089D424A}"/>
          </ac:spMkLst>
        </pc:spChg>
        <pc:spChg chg="mod">
          <ac:chgData name="MARIA INMACULADA SANTAMARIA VALENZUELA" userId="ce49ef87-c7e3-4d0f-9bdf-fe69029b02d5" providerId="ADAL" clId="{354A172A-7AC7-463B-A9AF-624B1842923E}" dt="2025-05-26T17:10:46.418" v="16285"/>
          <ac:spMkLst>
            <pc:docMk/>
            <pc:sldMk cId="4198462799" sldId="455"/>
            <ac:spMk id="8" creationId="{D263D552-D9D0-64BD-FEFE-AA0A7B51D1B4}"/>
          </ac:spMkLst>
        </pc:spChg>
        <pc:spChg chg="add mod">
          <ac:chgData name="MARIA INMACULADA SANTAMARIA VALENZUELA" userId="ce49ef87-c7e3-4d0f-9bdf-fe69029b02d5" providerId="ADAL" clId="{354A172A-7AC7-463B-A9AF-624B1842923E}" dt="2025-05-21T07:47:40.867" v="9261"/>
          <ac:spMkLst>
            <pc:docMk/>
            <pc:sldMk cId="4198462799" sldId="455"/>
            <ac:spMk id="10" creationId="{EE9BB832-94DD-DB09-5B59-3BBB3EC05075}"/>
          </ac:spMkLst>
        </pc:spChg>
        <pc:spChg chg="add mod">
          <ac:chgData name="MARIA INMACULADA SANTAMARIA VALENZUELA" userId="ce49ef87-c7e3-4d0f-9bdf-fe69029b02d5" providerId="ADAL" clId="{354A172A-7AC7-463B-A9AF-624B1842923E}" dt="2025-05-21T07:47:40.867" v="9261"/>
          <ac:spMkLst>
            <pc:docMk/>
            <pc:sldMk cId="4198462799" sldId="455"/>
            <ac:spMk id="12" creationId="{944CB2EC-36CB-CBF3-4D40-F33A1058268B}"/>
          </ac:spMkLst>
        </pc:spChg>
        <pc:spChg chg="add mod">
          <ac:chgData name="MARIA INMACULADA SANTAMARIA VALENZUELA" userId="ce49ef87-c7e3-4d0f-9bdf-fe69029b02d5" providerId="ADAL" clId="{354A172A-7AC7-463B-A9AF-624B1842923E}" dt="2025-05-21T07:47:40.867" v="9261"/>
          <ac:spMkLst>
            <pc:docMk/>
            <pc:sldMk cId="4198462799" sldId="455"/>
            <ac:spMk id="13" creationId="{26DF554F-A8B2-9AF4-E7F6-FA12D863050E}"/>
          </ac:spMkLst>
        </pc:spChg>
        <pc:spChg chg="add mod">
          <ac:chgData name="MARIA INMACULADA SANTAMARIA VALENZUELA" userId="ce49ef87-c7e3-4d0f-9bdf-fe69029b02d5" providerId="ADAL" clId="{354A172A-7AC7-463B-A9AF-624B1842923E}" dt="2025-05-21T07:47:40.867" v="9261"/>
          <ac:spMkLst>
            <pc:docMk/>
            <pc:sldMk cId="4198462799" sldId="455"/>
            <ac:spMk id="14" creationId="{61D176AB-3E52-6768-3F0E-D63503EF150A}"/>
          </ac:spMkLst>
        </pc:spChg>
        <pc:spChg chg="add mod">
          <ac:chgData name="MARIA INMACULADA SANTAMARIA VALENZUELA" userId="ce49ef87-c7e3-4d0f-9bdf-fe69029b02d5" providerId="ADAL" clId="{354A172A-7AC7-463B-A9AF-624B1842923E}" dt="2025-05-21T07:47:40.867" v="9261"/>
          <ac:spMkLst>
            <pc:docMk/>
            <pc:sldMk cId="4198462799" sldId="455"/>
            <ac:spMk id="16" creationId="{F8F572DA-0DE8-DEC9-D1B4-011BE7E64D72}"/>
          </ac:spMkLst>
        </pc:spChg>
        <pc:spChg chg="add mod">
          <ac:chgData name="MARIA INMACULADA SANTAMARIA VALENZUELA" userId="ce49ef87-c7e3-4d0f-9bdf-fe69029b02d5" providerId="ADAL" clId="{354A172A-7AC7-463B-A9AF-624B1842923E}" dt="2025-05-21T07:47:40.867" v="9261"/>
          <ac:spMkLst>
            <pc:docMk/>
            <pc:sldMk cId="4198462799" sldId="455"/>
            <ac:spMk id="22" creationId="{6606270C-F1DF-0E8D-9AEF-9445AF0043B8}"/>
          </ac:spMkLst>
        </pc:spChg>
        <pc:spChg chg="add mod">
          <ac:chgData name="MARIA INMACULADA SANTAMARIA VALENZUELA" userId="ce49ef87-c7e3-4d0f-9bdf-fe69029b02d5" providerId="ADAL" clId="{354A172A-7AC7-463B-A9AF-624B1842923E}" dt="2025-05-21T07:47:40.867" v="9261"/>
          <ac:spMkLst>
            <pc:docMk/>
            <pc:sldMk cId="4198462799" sldId="455"/>
            <ac:spMk id="24" creationId="{9918C02B-066C-A05A-29A1-61C865D93C0A}"/>
          </ac:spMkLst>
        </pc:spChg>
        <pc:spChg chg="del">
          <ac:chgData name="MARIA INMACULADA SANTAMARIA VALENZUELA" userId="ce49ef87-c7e3-4d0f-9bdf-fe69029b02d5" providerId="ADAL" clId="{354A172A-7AC7-463B-A9AF-624B1842923E}" dt="2025-05-26T17:10:42.580" v="16283" actId="478"/>
          <ac:spMkLst>
            <pc:docMk/>
            <pc:sldMk cId="4198462799" sldId="455"/>
            <ac:spMk id="25" creationId="{7031EFD4-D359-EB41-93E0-B8C1AA807EC1}"/>
          </ac:spMkLst>
        </pc:spChg>
        <pc:spChg chg="add mod">
          <ac:chgData name="MARIA INMACULADA SANTAMARIA VALENZUELA" userId="ce49ef87-c7e3-4d0f-9bdf-fe69029b02d5" providerId="ADAL" clId="{354A172A-7AC7-463B-A9AF-624B1842923E}" dt="2025-05-22T18:40:40.493" v="14974" actId="208"/>
          <ac:spMkLst>
            <pc:docMk/>
            <pc:sldMk cId="4198462799" sldId="455"/>
            <ac:spMk id="26" creationId="{E9B12E00-27CA-A934-73F1-46551D80EFA8}"/>
          </ac:spMkLst>
        </pc:spChg>
        <pc:spChg chg="add mod">
          <ac:chgData name="MARIA INMACULADA SANTAMARIA VALENZUELA" userId="ce49ef87-c7e3-4d0f-9bdf-fe69029b02d5" providerId="ADAL" clId="{354A172A-7AC7-463B-A9AF-624B1842923E}" dt="2025-05-21T07:47:40.867" v="9261"/>
          <ac:spMkLst>
            <pc:docMk/>
            <pc:sldMk cId="4198462799" sldId="455"/>
            <ac:spMk id="28" creationId="{1F7B967D-1EA8-8509-9052-02C91311E2A4}"/>
          </ac:spMkLst>
        </pc:spChg>
        <pc:spChg chg="add mod">
          <ac:chgData name="MARIA INMACULADA SANTAMARIA VALENZUELA" userId="ce49ef87-c7e3-4d0f-9bdf-fe69029b02d5" providerId="ADAL" clId="{354A172A-7AC7-463B-A9AF-624B1842923E}" dt="2025-05-21T07:47:40.867" v="9261"/>
          <ac:spMkLst>
            <pc:docMk/>
            <pc:sldMk cId="4198462799" sldId="455"/>
            <ac:spMk id="29" creationId="{6ADD6C6F-72E3-0598-77A6-3CDCEEDC0616}"/>
          </ac:spMkLst>
        </pc:spChg>
        <pc:spChg chg="mod">
          <ac:chgData name="MARIA INMACULADA SANTAMARIA VALENZUELA" userId="ce49ef87-c7e3-4d0f-9bdf-fe69029b02d5" providerId="ADAL" clId="{354A172A-7AC7-463B-A9AF-624B1842923E}" dt="2025-05-26T17:10:46.418" v="16285"/>
          <ac:spMkLst>
            <pc:docMk/>
            <pc:sldMk cId="4198462799" sldId="455"/>
            <ac:spMk id="36" creationId="{447A169D-A7A2-42A8-8BEE-22C6EF6CE4FA}"/>
          </ac:spMkLst>
        </pc:spChg>
        <pc:spChg chg="mod">
          <ac:chgData name="MARIA INMACULADA SANTAMARIA VALENZUELA" userId="ce49ef87-c7e3-4d0f-9bdf-fe69029b02d5" providerId="ADAL" clId="{354A172A-7AC7-463B-A9AF-624B1842923E}" dt="2025-05-26T17:10:46.418" v="16285"/>
          <ac:spMkLst>
            <pc:docMk/>
            <pc:sldMk cId="4198462799" sldId="455"/>
            <ac:spMk id="37" creationId="{40608883-AB49-5D06-1393-022FE4999AC1}"/>
          </ac:spMkLst>
        </pc:spChg>
        <pc:spChg chg="mod">
          <ac:chgData name="MARIA INMACULADA SANTAMARIA VALENZUELA" userId="ce49ef87-c7e3-4d0f-9bdf-fe69029b02d5" providerId="ADAL" clId="{354A172A-7AC7-463B-A9AF-624B1842923E}" dt="2025-05-22T18:38:03.452" v="14922" actId="1076"/>
          <ac:spMkLst>
            <pc:docMk/>
            <pc:sldMk cId="4198462799" sldId="455"/>
            <ac:spMk id="42" creationId="{CCB047EE-7F39-F44B-31F2-68AAA4E64443}"/>
          </ac:spMkLst>
        </pc:spChg>
        <pc:grpChg chg="add mod">
          <ac:chgData name="MARIA INMACULADA SANTAMARIA VALENZUELA" userId="ce49ef87-c7e3-4d0f-9bdf-fe69029b02d5" providerId="ADAL" clId="{354A172A-7AC7-463B-A9AF-624B1842923E}" dt="2025-05-26T17:10:46.418" v="16285"/>
          <ac:grpSpMkLst>
            <pc:docMk/>
            <pc:sldMk cId="4198462799" sldId="455"/>
            <ac:grpSpMk id="3" creationId="{23A69985-2BB5-9E88-382D-2A87DFB046CF}"/>
          </ac:grpSpMkLst>
        </pc:grpChg>
        <pc:grpChg chg="mod">
          <ac:chgData name="MARIA INMACULADA SANTAMARIA VALENZUELA" userId="ce49ef87-c7e3-4d0f-9bdf-fe69029b02d5" providerId="ADAL" clId="{354A172A-7AC7-463B-A9AF-624B1842923E}" dt="2025-05-26T17:10:46.418" v="16285"/>
          <ac:grpSpMkLst>
            <pc:docMk/>
            <pc:sldMk cId="4198462799" sldId="455"/>
            <ac:grpSpMk id="7" creationId="{BB9F3590-061E-B919-7C0E-ED84DBA1451C}"/>
          </ac:grpSpMkLst>
        </pc:grpChg>
        <pc:grpChg chg="del">
          <ac:chgData name="MARIA INMACULADA SANTAMARIA VALENZUELA" userId="ce49ef87-c7e3-4d0f-9bdf-fe69029b02d5" providerId="ADAL" clId="{354A172A-7AC7-463B-A9AF-624B1842923E}" dt="2025-05-26T17:10:46.192" v="16284" actId="478"/>
          <ac:grpSpMkLst>
            <pc:docMk/>
            <pc:sldMk cId="4198462799" sldId="455"/>
            <ac:grpSpMk id="20" creationId="{AFD7A6D3-3D5D-237B-001E-29A35524EC0C}"/>
          </ac:grpSpMkLst>
        </pc:grpChg>
        <pc:picChg chg="add mod">
          <ac:chgData name="MARIA INMACULADA SANTAMARIA VALENZUELA" userId="ce49ef87-c7e3-4d0f-9bdf-fe69029b02d5" providerId="ADAL" clId="{354A172A-7AC7-463B-A9AF-624B1842923E}" dt="2025-05-22T18:38:12.929" v="14959" actId="1076"/>
          <ac:picMkLst>
            <pc:docMk/>
            <pc:sldMk cId="4198462799" sldId="455"/>
            <ac:picMk id="5" creationId="{B7FF1378-8144-D8BF-6D29-3D65F940EEC4}"/>
          </ac:picMkLst>
        </pc:picChg>
        <pc:picChg chg="add mod">
          <ac:chgData name="MARIA INMACULADA SANTAMARIA VALENZUELA" userId="ce49ef87-c7e3-4d0f-9bdf-fe69029b02d5" providerId="ADAL" clId="{354A172A-7AC7-463B-A9AF-624B1842923E}" dt="2025-05-21T07:48:25.713" v="9267" actId="1076"/>
          <ac:picMkLst>
            <pc:docMk/>
            <pc:sldMk cId="4198462799" sldId="455"/>
            <ac:picMk id="1026" creationId="{7C76847A-0499-52F3-6E48-32652D94A794}"/>
          </ac:picMkLst>
        </pc:picChg>
      </pc:sldChg>
      <pc:sldChg chg="addSp delSp modSp add mod modAnim">
        <pc:chgData name="MARIA INMACULADA SANTAMARIA VALENZUELA" userId="ce49ef87-c7e3-4d0f-9bdf-fe69029b02d5" providerId="ADAL" clId="{354A172A-7AC7-463B-A9AF-624B1842923E}" dt="2025-05-27T09:51:20.215" v="18257"/>
        <pc:sldMkLst>
          <pc:docMk/>
          <pc:sldMk cId="3112445758" sldId="456"/>
        </pc:sldMkLst>
        <pc:spChg chg="add mod">
          <ac:chgData name="MARIA INMACULADA SANTAMARIA VALENZUELA" userId="ce49ef87-c7e3-4d0f-9bdf-fe69029b02d5" providerId="ADAL" clId="{354A172A-7AC7-463B-A9AF-624B1842923E}" dt="2025-05-21T07:49:23.895" v="9280"/>
          <ac:spMkLst>
            <pc:docMk/>
            <pc:sldMk cId="3112445758" sldId="456"/>
            <ac:spMk id="3" creationId="{B70E7C5A-F2A0-0CFD-37B9-4AA9FA6FDD36}"/>
          </ac:spMkLst>
        </pc:spChg>
        <pc:spChg chg="mod">
          <ac:chgData name="MARIA INMACULADA SANTAMARIA VALENZUELA" userId="ce49ef87-c7e3-4d0f-9bdf-fe69029b02d5" providerId="ADAL" clId="{354A172A-7AC7-463B-A9AF-624B1842923E}" dt="2025-05-21T07:49:29.937" v="9282" actId="20577"/>
          <ac:spMkLst>
            <pc:docMk/>
            <pc:sldMk cId="3112445758" sldId="456"/>
            <ac:spMk id="4" creationId="{39D1ECBA-CC91-31E6-93A0-5C4737FAF7E0}"/>
          </ac:spMkLst>
        </pc:spChg>
        <pc:spChg chg="add mod">
          <ac:chgData name="MARIA INMACULADA SANTAMARIA VALENZUELA" userId="ce49ef87-c7e3-4d0f-9bdf-fe69029b02d5" providerId="ADAL" clId="{354A172A-7AC7-463B-A9AF-624B1842923E}" dt="2025-05-21T07:49:23.895" v="9280"/>
          <ac:spMkLst>
            <pc:docMk/>
            <pc:sldMk cId="3112445758" sldId="456"/>
            <ac:spMk id="5" creationId="{F974961C-ECEF-E645-F76A-0DEA9B2644BA}"/>
          </ac:spMkLst>
        </pc:spChg>
        <pc:spChg chg="mod">
          <ac:chgData name="MARIA INMACULADA SANTAMARIA VALENZUELA" userId="ce49ef87-c7e3-4d0f-9bdf-fe69029b02d5" providerId="ADAL" clId="{354A172A-7AC7-463B-A9AF-624B1842923E}" dt="2025-05-26T17:10:51.773" v="16287"/>
          <ac:spMkLst>
            <pc:docMk/>
            <pc:sldMk cId="3112445758" sldId="456"/>
            <ac:spMk id="13" creationId="{20FF748C-9FEE-A279-FD44-9B5B14FDD502}"/>
          </ac:spMkLst>
        </pc:spChg>
        <pc:spChg chg="mod">
          <ac:chgData name="MARIA INMACULADA SANTAMARIA VALENZUELA" userId="ce49ef87-c7e3-4d0f-9bdf-fe69029b02d5" providerId="ADAL" clId="{354A172A-7AC7-463B-A9AF-624B1842923E}" dt="2025-05-26T17:10:51.773" v="16287"/>
          <ac:spMkLst>
            <pc:docMk/>
            <pc:sldMk cId="3112445758" sldId="456"/>
            <ac:spMk id="14" creationId="{A67E0679-A336-BFC4-6708-9AFD8C1C3CC5}"/>
          </ac:spMkLst>
        </pc:spChg>
        <pc:spChg chg="mod">
          <ac:chgData name="MARIA INMACULADA SANTAMARIA VALENZUELA" userId="ce49ef87-c7e3-4d0f-9bdf-fe69029b02d5" providerId="ADAL" clId="{354A172A-7AC7-463B-A9AF-624B1842923E}" dt="2025-05-26T17:10:51.773" v="16287"/>
          <ac:spMkLst>
            <pc:docMk/>
            <pc:sldMk cId="3112445758" sldId="456"/>
            <ac:spMk id="15" creationId="{C58C0481-7BA2-B01E-05A4-1BD71C8DB47B}"/>
          </ac:spMkLst>
        </pc:spChg>
        <pc:spChg chg="del">
          <ac:chgData name="MARIA INMACULADA SANTAMARIA VALENZUELA" userId="ce49ef87-c7e3-4d0f-9bdf-fe69029b02d5" providerId="ADAL" clId="{354A172A-7AC7-463B-A9AF-624B1842923E}" dt="2025-05-26T17:10:51.571" v="16286" actId="478"/>
          <ac:spMkLst>
            <pc:docMk/>
            <pc:sldMk cId="3112445758" sldId="456"/>
            <ac:spMk id="25" creationId="{197CEBE2-D9A0-AFA3-3CB9-246BB881FACB}"/>
          </ac:spMkLst>
        </pc:spChg>
        <pc:spChg chg="add mod">
          <ac:chgData name="MARIA INMACULADA SANTAMARIA VALENZUELA" userId="ce49ef87-c7e3-4d0f-9bdf-fe69029b02d5" providerId="ADAL" clId="{354A172A-7AC7-463B-A9AF-624B1842923E}" dt="2025-05-21T07:49:23.895" v="9280"/>
          <ac:spMkLst>
            <pc:docMk/>
            <pc:sldMk cId="3112445758" sldId="456"/>
            <ac:spMk id="37" creationId="{3A10AAEB-76F2-7D2D-F6F3-904BC4E5FE2F}"/>
          </ac:spMkLst>
        </pc:spChg>
        <pc:spChg chg="add mod">
          <ac:chgData name="MARIA INMACULADA SANTAMARIA VALENZUELA" userId="ce49ef87-c7e3-4d0f-9bdf-fe69029b02d5" providerId="ADAL" clId="{354A172A-7AC7-463B-A9AF-624B1842923E}" dt="2025-05-22T18:40:04.694" v="14969" actId="207"/>
          <ac:spMkLst>
            <pc:docMk/>
            <pc:sldMk cId="3112445758" sldId="456"/>
            <ac:spMk id="38" creationId="{041E6A1F-8322-68D9-8118-F5215A7832FF}"/>
          </ac:spMkLst>
        </pc:spChg>
        <pc:spChg chg="add mod">
          <ac:chgData name="MARIA INMACULADA SANTAMARIA VALENZUELA" userId="ce49ef87-c7e3-4d0f-9bdf-fe69029b02d5" providerId="ADAL" clId="{354A172A-7AC7-463B-A9AF-624B1842923E}" dt="2025-05-26T21:43:06.533" v="17436" actId="208"/>
          <ac:spMkLst>
            <pc:docMk/>
            <pc:sldMk cId="3112445758" sldId="456"/>
            <ac:spMk id="39" creationId="{2FCC76A7-5D88-A99A-B2B7-9508F66BB513}"/>
          </ac:spMkLst>
        </pc:spChg>
        <pc:spChg chg="add mod">
          <ac:chgData name="MARIA INMACULADA SANTAMARIA VALENZUELA" userId="ce49ef87-c7e3-4d0f-9bdf-fe69029b02d5" providerId="ADAL" clId="{354A172A-7AC7-463B-A9AF-624B1842923E}" dt="2025-05-21T07:49:23.895" v="9280"/>
          <ac:spMkLst>
            <pc:docMk/>
            <pc:sldMk cId="3112445758" sldId="456"/>
            <ac:spMk id="40" creationId="{35AB9339-B55E-7723-EC9D-93862A9E9FA0}"/>
          </ac:spMkLst>
        </pc:spChg>
        <pc:spChg chg="add mod">
          <ac:chgData name="MARIA INMACULADA SANTAMARIA VALENZUELA" userId="ce49ef87-c7e3-4d0f-9bdf-fe69029b02d5" providerId="ADAL" clId="{354A172A-7AC7-463B-A9AF-624B1842923E}" dt="2025-05-21T07:49:23.895" v="9280"/>
          <ac:spMkLst>
            <pc:docMk/>
            <pc:sldMk cId="3112445758" sldId="456"/>
            <ac:spMk id="41" creationId="{E8B86DC8-721D-2873-0EDA-475886D6E216}"/>
          </ac:spMkLst>
        </pc:spChg>
        <pc:spChg chg="mod">
          <ac:chgData name="MARIA INMACULADA SANTAMARIA VALENZUELA" userId="ce49ef87-c7e3-4d0f-9bdf-fe69029b02d5" providerId="ADAL" clId="{354A172A-7AC7-463B-A9AF-624B1842923E}" dt="2025-05-22T18:39:04.598" v="14963" actId="1076"/>
          <ac:spMkLst>
            <pc:docMk/>
            <pc:sldMk cId="3112445758" sldId="456"/>
            <ac:spMk id="42" creationId="{53F5B543-7EC2-9C92-7D34-A725BE351F50}"/>
          </ac:spMkLst>
        </pc:spChg>
        <pc:spChg chg="add mod">
          <ac:chgData name="MARIA INMACULADA SANTAMARIA VALENZUELA" userId="ce49ef87-c7e3-4d0f-9bdf-fe69029b02d5" providerId="ADAL" clId="{354A172A-7AC7-463B-A9AF-624B1842923E}" dt="2025-05-21T07:49:23.895" v="9280"/>
          <ac:spMkLst>
            <pc:docMk/>
            <pc:sldMk cId="3112445758" sldId="456"/>
            <ac:spMk id="43" creationId="{9F51C9BD-74EF-D721-F43C-36950AB4E209}"/>
          </ac:spMkLst>
        </pc:spChg>
        <pc:spChg chg="add mod">
          <ac:chgData name="MARIA INMACULADA SANTAMARIA VALENZUELA" userId="ce49ef87-c7e3-4d0f-9bdf-fe69029b02d5" providerId="ADAL" clId="{354A172A-7AC7-463B-A9AF-624B1842923E}" dt="2025-05-21T07:49:23.895" v="9280"/>
          <ac:spMkLst>
            <pc:docMk/>
            <pc:sldMk cId="3112445758" sldId="456"/>
            <ac:spMk id="44" creationId="{F74DE01D-4E61-3BC8-9C1E-BD11080D7795}"/>
          </ac:spMkLst>
        </pc:spChg>
        <pc:spChg chg="add mod">
          <ac:chgData name="MARIA INMACULADA SANTAMARIA VALENZUELA" userId="ce49ef87-c7e3-4d0f-9bdf-fe69029b02d5" providerId="ADAL" clId="{354A172A-7AC7-463B-A9AF-624B1842923E}" dt="2025-05-21T07:49:23.895" v="9280"/>
          <ac:spMkLst>
            <pc:docMk/>
            <pc:sldMk cId="3112445758" sldId="456"/>
            <ac:spMk id="46" creationId="{DBB06CB1-920A-4E9C-157B-E0AE8ECB06BC}"/>
          </ac:spMkLst>
        </pc:spChg>
        <pc:grpChg chg="add mod">
          <ac:chgData name="MARIA INMACULADA SANTAMARIA VALENZUELA" userId="ce49ef87-c7e3-4d0f-9bdf-fe69029b02d5" providerId="ADAL" clId="{354A172A-7AC7-463B-A9AF-624B1842923E}" dt="2025-05-26T17:10:51.773" v="16287"/>
          <ac:grpSpMkLst>
            <pc:docMk/>
            <pc:sldMk cId="3112445758" sldId="456"/>
            <ac:grpSpMk id="11" creationId="{D9D8EF37-B337-0470-926A-DA811C95CE54}"/>
          </ac:grpSpMkLst>
        </pc:grpChg>
        <pc:grpChg chg="mod">
          <ac:chgData name="MARIA INMACULADA SANTAMARIA VALENZUELA" userId="ce49ef87-c7e3-4d0f-9bdf-fe69029b02d5" providerId="ADAL" clId="{354A172A-7AC7-463B-A9AF-624B1842923E}" dt="2025-05-26T17:10:51.773" v="16287"/>
          <ac:grpSpMkLst>
            <pc:docMk/>
            <pc:sldMk cId="3112445758" sldId="456"/>
            <ac:grpSpMk id="12" creationId="{A13EF205-42D8-FD19-85DB-C9FB982703BC}"/>
          </ac:grpSpMkLst>
        </pc:grpChg>
        <pc:grpChg chg="del">
          <ac:chgData name="MARIA INMACULADA SANTAMARIA VALENZUELA" userId="ce49ef87-c7e3-4d0f-9bdf-fe69029b02d5" providerId="ADAL" clId="{354A172A-7AC7-463B-A9AF-624B1842923E}" dt="2025-05-26T17:10:51.571" v="16286" actId="478"/>
          <ac:grpSpMkLst>
            <pc:docMk/>
            <pc:sldMk cId="3112445758" sldId="456"/>
            <ac:grpSpMk id="20" creationId="{50FC27F5-3D6D-492B-80FD-BC6FA8AD6732}"/>
          </ac:grpSpMkLst>
        </pc:grpChg>
        <pc:picChg chg="add mod">
          <ac:chgData name="MARIA INMACULADA SANTAMARIA VALENZUELA" userId="ce49ef87-c7e3-4d0f-9bdf-fe69029b02d5" providerId="ADAL" clId="{354A172A-7AC7-463B-A9AF-624B1842923E}" dt="2025-05-22T18:39:15.549" v="14964" actId="1076"/>
          <ac:picMkLst>
            <pc:docMk/>
            <pc:sldMk cId="3112445758" sldId="456"/>
            <ac:picMk id="10" creationId="{10863050-2705-CC45-B57C-A660A9A41CF3}"/>
          </ac:picMkLst>
        </pc:picChg>
      </pc:sldChg>
      <pc:sldChg chg="addSp delSp modSp add mod modAnim modCm">
        <pc:chgData name="MARIA INMACULADA SANTAMARIA VALENZUELA" userId="ce49ef87-c7e3-4d0f-9bdf-fe69029b02d5" providerId="ADAL" clId="{354A172A-7AC7-463B-A9AF-624B1842923E}" dt="2025-05-27T09:52:01.601" v="18262"/>
        <pc:sldMkLst>
          <pc:docMk/>
          <pc:sldMk cId="3264603699" sldId="457"/>
        </pc:sldMkLst>
        <pc:spChg chg="mod">
          <ac:chgData name="MARIA INMACULADA SANTAMARIA VALENZUELA" userId="ce49ef87-c7e3-4d0f-9bdf-fe69029b02d5" providerId="ADAL" clId="{354A172A-7AC7-463B-A9AF-624B1842923E}" dt="2025-05-21T07:49:52.286" v="9316" actId="20577"/>
          <ac:spMkLst>
            <pc:docMk/>
            <pc:sldMk cId="3264603699" sldId="457"/>
            <ac:spMk id="4" creationId="{580509DB-4098-6234-8814-EDA04A82C0F0}"/>
          </ac:spMkLst>
        </pc:spChg>
        <pc:spChg chg="add mod">
          <ac:chgData name="MARIA INMACULADA SANTAMARIA VALENZUELA" userId="ce49ef87-c7e3-4d0f-9bdf-fe69029b02d5" providerId="ADAL" clId="{354A172A-7AC7-463B-A9AF-624B1842923E}" dt="2025-05-22T19:03:45.184" v="15367" actId="1076"/>
          <ac:spMkLst>
            <pc:docMk/>
            <pc:sldMk cId="3264603699" sldId="457"/>
            <ac:spMk id="10" creationId="{61C7041E-E107-0AC7-CA81-760FDFB87942}"/>
          </ac:spMkLst>
        </pc:spChg>
        <pc:spChg chg="add mod">
          <ac:chgData name="MARIA INMACULADA SANTAMARIA VALENZUELA" userId="ce49ef87-c7e3-4d0f-9bdf-fe69029b02d5" providerId="ADAL" clId="{354A172A-7AC7-463B-A9AF-624B1842923E}" dt="2025-05-22T19:05:54.219" v="15391" actId="1076"/>
          <ac:spMkLst>
            <pc:docMk/>
            <pc:sldMk cId="3264603699" sldId="457"/>
            <ac:spMk id="11" creationId="{29F9FF3C-0455-B90A-B470-C36664250044}"/>
          </ac:spMkLst>
        </pc:spChg>
        <pc:spChg chg="mod">
          <ac:chgData name="MARIA INMACULADA SANTAMARIA VALENZUELA" userId="ce49ef87-c7e3-4d0f-9bdf-fe69029b02d5" providerId="ADAL" clId="{354A172A-7AC7-463B-A9AF-624B1842923E}" dt="2025-05-26T17:10:55.892" v="16289"/>
          <ac:spMkLst>
            <pc:docMk/>
            <pc:sldMk cId="3264603699" sldId="457"/>
            <ac:spMk id="13" creationId="{3A1A6A4C-D7B2-E47C-99CF-DC172B6CDCBE}"/>
          </ac:spMkLst>
        </pc:spChg>
        <pc:spChg chg="mod">
          <ac:chgData name="MARIA INMACULADA SANTAMARIA VALENZUELA" userId="ce49ef87-c7e3-4d0f-9bdf-fe69029b02d5" providerId="ADAL" clId="{354A172A-7AC7-463B-A9AF-624B1842923E}" dt="2025-05-26T17:10:55.892" v="16289"/>
          <ac:spMkLst>
            <pc:docMk/>
            <pc:sldMk cId="3264603699" sldId="457"/>
            <ac:spMk id="14" creationId="{58C6E9EC-C380-171B-816E-53F654A39AAF}"/>
          </ac:spMkLst>
        </pc:spChg>
        <pc:spChg chg="mod">
          <ac:chgData name="MARIA INMACULADA SANTAMARIA VALENZUELA" userId="ce49ef87-c7e3-4d0f-9bdf-fe69029b02d5" providerId="ADAL" clId="{354A172A-7AC7-463B-A9AF-624B1842923E}" dt="2025-05-26T17:10:55.892" v="16289"/>
          <ac:spMkLst>
            <pc:docMk/>
            <pc:sldMk cId="3264603699" sldId="457"/>
            <ac:spMk id="15" creationId="{5DEB01E8-50DA-F3F3-1B39-D38041B02D2D}"/>
          </ac:spMkLst>
        </pc:spChg>
        <pc:spChg chg="add mod">
          <ac:chgData name="MARIA INMACULADA SANTAMARIA VALENZUELA" userId="ce49ef87-c7e3-4d0f-9bdf-fe69029b02d5" providerId="ADAL" clId="{354A172A-7AC7-463B-A9AF-624B1842923E}" dt="2025-05-26T22:04:37.124" v="17469" actId="20577"/>
          <ac:spMkLst>
            <pc:docMk/>
            <pc:sldMk cId="3264603699" sldId="457"/>
            <ac:spMk id="16" creationId="{46CC9781-7913-3670-1D63-20E5929BD2BC}"/>
          </ac:spMkLst>
        </pc:spChg>
        <pc:spChg chg="del">
          <ac:chgData name="MARIA INMACULADA SANTAMARIA VALENZUELA" userId="ce49ef87-c7e3-4d0f-9bdf-fe69029b02d5" providerId="ADAL" clId="{354A172A-7AC7-463B-A9AF-624B1842923E}" dt="2025-05-26T17:10:55.653" v="16288" actId="478"/>
          <ac:spMkLst>
            <pc:docMk/>
            <pc:sldMk cId="3264603699" sldId="457"/>
            <ac:spMk id="25" creationId="{BED8AE2A-4029-2789-D816-E7AAAF671793}"/>
          </ac:spMkLst>
        </pc:spChg>
        <pc:spChg chg="mod ord">
          <ac:chgData name="MARIA INMACULADA SANTAMARIA VALENZUELA" userId="ce49ef87-c7e3-4d0f-9bdf-fe69029b02d5" providerId="ADAL" clId="{354A172A-7AC7-463B-A9AF-624B1842923E}" dt="2025-05-26T22:05:25.269" v="17474" actId="167"/>
          <ac:spMkLst>
            <pc:docMk/>
            <pc:sldMk cId="3264603699" sldId="457"/>
            <ac:spMk id="42" creationId="{FEA4C6EA-45C7-8B3E-AFDC-1002A99A3090}"/>
          </ac:spMkLst>
        </pc:spChg>
        <pc:grpChg chg="add mod">
          <ac:chgData name="MARIA INMACULADA SANTAMARIA VALENZUELA" userId="ce49ef87-c7e3-4d0f-9bdf-fe69029b02d5" providerId="ADAL" clId="{354A172A-7AC7-463B-A9AF-624B1842923E}" dt="2025-05-26T17:10:55.892" v="16289"/>
          <ac:grpSpMkLst>
            <pc:docMk/>
            <pc:sldMk cId="3264603699" sldId="457"/>
            <ac:grpSpMk id="3" creationId="{C7BAA5B8-0F4E-1231-5C98-92035B493A34}"/>
          </ac:grpSpMkLst>
        </pc:grpChg>
        <pc:grpChg chg="mod">
          <ac:chgData name="MARIA INMACULADA SANTAMARIA VALENZUELA" userId="ce49ef87-c7e3-4d0f-9bdf-fe69029b02d5" providerId="ADAL" clId="{354A172A-7AC7-463B-A9AF-624B1842923E}" dt="2025-05-26T17:10:55.892" v="16289"/>
          <ac:grpSpMkLst>
            <pc:docMk/>
            <pc:sldMk cId="3264603699" sldId="457"/>
            <ac:grpSpMk id="12" creationId="{17D58EAA-4A1F-B96C-7FDE-7E298BA79674}"/>
          </ac:grpSpMkLst>
        </pc:grpChg>
        <pc:grpChg chg="del">
          <ac:chgData name="MARIA INMACULADA SANTAMARIA VALENZUELA" userId="ce49ef87-c7e3-4d0f-9bdf-fe69029b02d5" providerId="ADAL" clId="{354A172A-7AC7-463B-A9AF-624B1842923E}" dt="2025-05-26T17:10:55.653" v="16288" actId="478"/>
          <ac:grpSpMkLst>
            <pc:docMk/>
            <pc:sldMk cId="3264603699" sldId="457"/>
            <ac:grpSpMk id="20" creationId="{23BE8805-7BD4-DAE6-0F5E-399B80F0427D}"/>
          </ac:grpSpMkLst>
        </pc:grpChg>
        <pc:picChg chg="add mod">
          <ac:chgData name="MARIA INMACULADA SANTAMARIA VALENZUELA" userId="ce49ef87-c7e3-4d0f-9bdf-fe69029b02d5" providerId="ADAL" clId="{354A172A-7AC7-463B-A9AF-624B1842923E}" dt="2025-05-22T19:06:35.425" v="15395" actId="1076"/>
          <ac:picMkLst>
            <pc:docMk/>
            <pc:sldMk cId="3264603699" sldId="457"/>
            <ac:picMk id="5" creationId="{CB31A345-9B44-26ED-B4DA-CCEE61067F44}"/>
          </ac:picMkLst>
        </pc:picChg>
        <pc:picChg chg="add mod ord">
          <ac:chgData name="MARIA INMACULADA SANTAMARIA VALENZUELA" userId="ce49ef87-c7e3-4d0f-9bdf-fe69029b02d5" providerId="ADAL" clId="{354A172A-7AC7-463B-A9AF-624B1842923E}" dt="2025-05-26T22:04:18.475" v="17439" actId="167"/>
          <ac:picMkLst>
            <pc:docMk/>
            <pc:sldMk cId="3264603699" sldId="457"/>
            <ac:picMk id="7" creationId="{0BD6F666-9F74-89AD-90B4-4B1C736FA8FB}"/>
          </ac:picMkLst>
        </pc:picChg>
        <pc:picChg chg="add mod ord">
          <ac:chgData name="MARIA INMACULADA SANTAMARIA VALENZUELA" userId="ce49ef87-c7e3-4d0f-9bdf-fe69029b02d5" providerId="ADAL" clId="{354A172A-7AC7-463B-A9AF-624B1842923E}" dt="2025-05-26T22:04:16.702" v="17438" actId="167"/>
          <ac:picMkLst>
            <pc:docMk/>
            <pc:sldMk cId="3264603699" sldId="457"/>
            <ac:picMk id="8" creationId="{5B730AAB-5DCB-7A7B-6D11-853F15E7CA3F}"/>
          </ac:picMkLst>
        </pc:picChg>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22T19:02:28.161" v="15328"/>
              <pc2:cmMkLst xmlns:pc2="http://schemas.microsoft.com/office/powerpoint/2019/9/main/command">
                <pc:docMk/>
                <pc:sldMk cId="3264603699" sldId="457"/>
                <pc2:cmMk id="{1F983ACA-07E3-40A8-B35B-9E8FD809A95B}"/>
              </pc2:cmMkLst>
            </pc226:cmChg>
          </p:ext>
        </pc:extLst>
      </pc:sldChg>
      <pc:sldChg chg="addSp delSp modSp add mod modAnim">
        <pc:chgData name="MARIA INMACULADA SANTAMARIA VALENZUELA" userId="ce49ef87-c7e3-4d0f-9bdf-fe69029b02d5" providerId="ADAL" clId="{354A172A-7AC7-463B-A9AF-624B1842923E}" dt="2025-05-27T09:52:16.187" v="18264"/>
        <pc:sldMkLst>
          <pc:docMk/>
          <pc:sldMk cId="1825012796" sldId="458"/>
        </pc:sldMkLst>
        <pc:spChg chg="add mod topLvl">
          <ac:chgData name="MARIA INMACULADA SANTAMARIA VALENZUELA" userId="ce49ef87-c7e3-4d0f-9bdf-fe69029b02d5" providerId="ADAL" clId="{354A172A-7AC7-463B-A9AF-624B1842923E}" dt="2025-05-22T18:42:17.379" v="14985" actId="113"/>
          <ac:spMkLst>
            <pc:docMk/>
            <pc:sldMk cId="1825012796" sldId="458"/>
            <ac:spMk id="3" creationId="{7502D495-277C-534E-3AFB-AF87C0CF0420}"/>
          </ac:spMkLst>
        </pc:spChg>
        <pc:spChg chg="mod">
          <ac:chgData name="MARIA INMACULADA SANTAMARIA VALENZUELA" userId="ce49ef87-c7e3-4d0f-9bdf-fe69029b02d5" providerId="ADAL" clId="{354A172A-7AC7-463B-A9AF-624B1842923E}" dt="2025-05-21T07:51:03.758" v="9327" actId="20577"/>
          <ac:spMkLst>
            <pc:docMk/>
            <pc:sldMk cId="1825012796" sldId="458"/>
            <ac:spMk id="4" creationId="{8988B2C8-E368-7A17-E91B-43733FCE2957}"/>
          </ac:spMkLst>
        </pc:spChg>
        <pc:spChg chg="add mod topLvl">
          <ac:chgData name="MARIA INMACULADA SANTAMARIA VALENZUELA" userId="ce49ef87-c7e3-4d0f-9bdf-fe69029b02d5" providerId="ADAL" clId="{354A172A-7AC7-463B-A9AF-624B1842923E}" dt="2025-05-22T18:42:40.437" v="14988" actId="113"/>
          <ac:spMkLst>
            <pc:docMk/>
            <pc:sldMk cId="1825012796" sldId="458"/>
            <ac:spMk id="5" creationId="{62AE284B-9CD3-B36C-B29E-1DC1F4B44723}"/>
          </ac:spMkLst>
        </pc:spChg>
        <pc:spChg chg="mod">
          <ac:chgData name="MARIA INMACULADA SANTAMARIA VALENZUELA" userId="ce49ef87-c7e3-4d0f-9bdf-fe69029b02d5" providerId="ADAL" clId="{354A172A-7AC7-463B-A9AF-624B1842923E}" dt="2025-05-26T17:11:01.723" v="16292"/>
          <ac:spMkLst>
            <pc:docMk/>
            <pc:sldMk cId="1825012796" sldId="458"/>
            <ac:spMk id="10" creationId="{B1C448A6-C254-77EC-3110-DAFAE9C3869C}"/>
          </ac:spMkLst>
        </pc:spChg>
        <pc:spChg chg="mod">
          <ac:chgData name="MARIA INMACULADA SANTAMARIA VALENZUELA" userId="ce49ef87-c7e3-4d0f-9bdf-fe69029b02d5" providerId="ADAL" clId="{354A172A-7AC7-463B-A9AF-624B1842923E}" dt="2025-05-26T17:11:01.723" v="16292"/>
          <ac:spMkLst>
            <pc:docMk/>
            <pc:sldMk cId="1825012796" sldId="458"/>
            <ac:spMk id="11" creationId="{A9DFDD80-54CE-48D3-048A-65890A83045B}"/>
          </ac:spMkLst>
        </pc:spChg>
        <pc:spChg chg="add del mod">
          <ac:chgData name="MARIA INMACULADA SANTAMARIA VALENZUELA" userId="ce49ef87-c7e3-4d0f-9bdf-fe69029b02d5" providerId="ADAL" clId="{354A172A-7AC7-463B-A9AF-624B1842923E}" dt="2025-05-21T15:06:11.464" v="10256" actId="14100"/>
          <ac:spMkLst>
            <pc:docMk/>
            <pc:sldMk cId="1825012796" sldId="458"/>
            <ac:spMk id="12" creationId="{CE1C9A57-5902-446D-E1F9-B6E60EAF4458}"/>
          </ac:spMkLst>
        </pc:spChg>
        <pc:spChg chg="mod">
          <ac:chgData name="MARIA INMACULADA SANTAMARIA VALENZUELA" userId="ce49ef87-c7e3-4d0f-9bdf-fe69029b02d5" providerId="ADAL" clId="{354A172A-7AC7-463B-A9AF-624B1842923E}" dt="2025-05-26T17:11:01.723" v="16292"/>
          <ac:spMkLst>
            <pc:docMk/>
            <pc:sldMk cId="1825012796" sldId="458"/>
            <ac:spMk id="13" creationId="{E9F88FA3-B163-3F4A-7190-8C3FFE14FE9A}"/>
          </ac:spMkLst>
        </pc:spChg>
        <pc:spChg chg="del">
          <ac:chgData name="MARIA INMACULADA SANTAMARIA VALENZUELA" userId="ce49ef87-c7e3-4d0f-9bdf-fe69029b02d5" providerId="ADAL" clId="{354A172A-7AC7-463B-A9AF-624B1842923E}" dt="2025-05-26T17:10:59.892" v="16290" actId="478"/>
          <ac:spMkLst>
            <pc:docMk/>
            <pc:sldMk cId="1825012796" sldId="458"/>
            <ac:spMk id="25" creationId="{54918CD1-D2D9-0FEA-9802-987C82F8E0BA}"/>
          </ac:spMkLst>
        </pc:spChg>
        <pc:spChg chg="ord">
          <ac:chgData name="MARIA INMACULADA SANTAMARIA VALENZUELA" userId="ce49ef87-c7e3-4d0f-9bdf-fe69029b02d5" providerId="ADAL" clId="{354A172A-7AC7-463B-A9AF-624B1842923E}" dt="2025-05-26T22:05:21.164" v="17473" actId="167"/>
          <ac:spMkLst>
            <pc:docMk/>
            <pc:sldMk cId="1825012796" sldId="458"/>
            <ac:spMk id="42" creationId="{66B23E7E-8D6A-8E14-5B97-6F2CC8FBCE07}"/>
          </ac:spMkLst>
        </pc:spChg>
        <pc:grpChg chg="add mod">
          <ac:chgData name="MARIA INMACULADA SANTAMARIA VALENZUELA" userId="ce49ef87-c7e3-4d0f-9bdf-fe69029b02d5" providerId="ADAL" clId="{354A172A-7AC7-463B-A9AF-624B1842923E}" dt="2025-05-26T17:11:01.723" v="16292"/>
          <ac:grpSpMkLst>
            <pc:docMk/>
            <pc:sldMk cId="1825012796" sldId="458"/>
            <ac:grpSpMk id="7" creationId="{A09702D7-9908-91BE-6CA9-B91230391C83}"/>
          </ac:grpSpMkLst>
        </pc:grpChg>
        <pc:grpChg chg="mod">
          <ac:chgData name="MARIA INMACULADA SANTAMARIA VALENZUELA" userId="ce49ef87-c7e3-4d0f-9bdf-fe69029b02d5" providerId="ADAL" clId="{354A172A-7AC7-463B-A9AF-624B1842923E}" dt="2025-05-26T17:11:01.723" v="16292"/>
          <ac:grpSpMkLst>
            <pc:docMk/>
            <pc:sldMk cId="1825012796" sldId="458"/>
            <ac:grpSpMk id="8" creationId="{8D1B39D0-7E1F-4545-CE14-C2F3749E68E6}"/>
          </ac:grpSpMkLst>
        </pc:grpChg>
        <pc:grpChg chg="del">
          <ac:chgData name="MARIA INMACULADA SANTAMARIA VALENZUELA" userId="ce49ef87-c7e3-4d0f-9bdf-fe69029b02d5" providerId="ADAL" clId="{354A172A-7AC7-463B-A9AF-624B1842923E}" dt="2025-05-26T17:11:01.467" v="16291" actId="478"/>
          <ac:grpSpMkLst>
            <pc:docMk/>
            <pc:sldMk cId="1825012796" sldId="458"/>
            <ac:grpSpMk id="20" creationId="{C4BE000F-17A1-681E-974E-7AC5E0536F12}"/>
          </ac:grpSpMkLst>
        </pc:grpChg>
      </pc:sldChg>
      <pc:sldChg chg="addSp delSp modSp add mod ord modAnim">
        <pc:chgData name="MARIA INMACULADA SANTAMARIA VALENZUELA" userId="ce49ef87-c7e3-4d0f-9bdf-fe69029b02d5" providerId="ADAL" clId="{354A172A-7AC7-463B-A9AF-624B1842923E}" dt="2025-05-26T17:11:45.551" v="16300" actId="1035"/>
        <pc:sldMkLst>
          <pc:docMk/>
          <pc:sldMk cId="115758304" sldId="459"/>
        </pc:sldMkLst>
        <pc:spChg chg="mod">
          <ac:chgData name="MARIA INMACULADA SANTAMARIA VALENZUELA" userId="ce49ef87-c7e3-4d0f-9bdf-fe69029b02d5" providerId="ADAL" clId="{354A172A-7AC7-463B-A9AF-624B1842923E}" dt="2025-05-21T07:52:17.333" v="9354" actId="20577"/>
          <ac:spMkLst>
            <pc:docMk/>
            <pc:sldMk cId="115758304" sldId="459"/>
            <ac:spMk id="4" creationId="{ACA38F01-63F2-6868-AFEC-FE0896731CE6}"/>
          </ac:spMkLst>
        </pc:spChg>
        <pc:spChg chg="mod">
          <ac:chgData name="MARIA INMACULADA SANTAMARIA VALENZUELA" userId="ce49ef87-c7e3-4d0f-9bdf-fe69029b02d5" providerId="ADAL" clId="{354A172A-7AC7-463B-A9AF-624B1842923E}" dt="2025-05-26T17:11:43.353" v="16297"/>
          <ac:spMkLst>
            <pc:docMk/>
            <pc:sldMk cId="115758304" sldId="459"/>
            <ac:spMk id="7" creationId="{9AC35BCF-583B-59D9-41E6-6917B4412BBF}"/>
          </ac:spMkLst>
        </pc:spChg>
        <pc:spChg chg="mod">
          <ac:chgData name="MARIA INMACULADA SANTAMARIA VALENZUELA" userId="ce49ef87-c7e3-4d0f-9bdf-fe69029b02d5" providerId="ADAL" clId="{354A172A-7AC7-463B-A9AF-624B1842923E}" dt="2025-05-26T17:11:43.353" v="16297"/>
          <ac:spMkLst>
            <pc:docMk/>
            <pc:sldMk cId="115758304" sldId="459"/>
            <ac:spMk id="8" creationId="{663D9FE2-3AFB-F81A-AE4B-8830C0339D5D}"/>
          </ac:spMkLst>
        </pc:spChg>
        <pc:spChg chg="mod">
          <ac:chgData name="MARIA INMACULADA SANTAMARIA VALENZUELA" userId="ce49ef87-c7e3-4d0f-9bdf-fe69029b02d5" providerId="ADAL" clId="{354A172A-7AC7-463B-A9AF-624B1842923E}" dt="2025-05-26T17:11:43.353" v="16297"/>
          <ac:spMkLst>
            <pc:docMk/>
            <pc:sldMk cId="115758304" sldId="459"/>
            <ac:spMk id="10" creationId="{6B635BBA-BD60-BA5B-7B28-3639CDBEF212}"/>
          </ac:spMkLst>
        </pc:spChg>
        <pc:spChg chg="mod">
          <ac:chgData name="MARIA INMACULADA SANTAMARIA VALENZUELA" userId="ce49ef87-c7e3-4d0f-9bdf-fe69029b02d5" providerId="ADAL" clId="{354A172A-7AC7-463B-A9AF-624B1842923E}" dt="2025-05-26T17:11:43.353" v="16297"/>
          <ac:spMkLst>
            <pc:docMk/>
            <pc:sldMk cId="115758304" sldId="459"/>
            <ac:spMk id="11" creationId="{1A4EEE73-E40D-9614-4DDF-1ACE28587221}"/>
          </ac:spMkLst>
        </pc:spChg>
        <pc:spChg chg="add mod ord">
          <ac:chgData name="MARIA INMACULADA SANTAMARIA VALENZUELA" userId="ce49ef87-c7e3-4d0f-9bdf-fe69029b02d5" providerId="ADAL" clId="{354A172A-7AC7-463B-A9AF-624B1842923E}" dt="2025-05-21T14:25:32.244" v="9678" actId="6549"/>
          <ac:spMkLst>
            <pc:docMk/>
            <pc:sldMk cId="115758304" sldId="459"/>
            <ac:spMk id="12" creationId="{F53E52D7-4709-ED1F-FB4B-20EA6648C8AB}"/>
          </ac:spMkLst>
        </pc:spChg>
        <pc:spChg chg="add mod">
          <ac:chgData name="MARIA INMACULADA SANTAMARIA VALENZUELA" userId="ce49ef87-c7e3-4d0f-9bdf-fe69029b02d5" providerId="ADAL" clId="{354A172A-7AC7-463B-A9AF-624B1842923E}" dt="2025-05-21T14:25:05.383" v="9660" actId="14100"/>
          <ac:spMkLst>
            <pc:docMk/>
            <pc:sldMk cId="115758304" sldId="459"/>
            <ac:spMk id="13" creationId="{C53DC2ED-C9A1-2A91-172B-FE8597D226D4}"/>
          </ac:spMkLst>
        </pc:spChg>
        <pc:spChg chg="add mod">
          <ac:chgData name="MARIA INMACULADA SANTAMARIA VALENZUELA" userId="ce49ef87-c7e3-4d0f-9bdf-fe69029b02d5" providerId="ADAL" clId="{354A172A-7AC7-463B-A9AF-624B1842923E}" dt="2025-05-21T14:25:09.804" v="9662" actId="14100"/>
          <ac:spMkLst>
            <pc:docMk/>
            <pc:sldMk cId="115758304" sldId="459"/>
            <ac:spMk id="14" creationId="{8DFE1638-9495-7494-8A91-6D123C9BEC78}"/>
          </ac:spMkLst>
        </pc:spChg>
        <pc:spChg chg="add mod">
          <ac:chgData name="MARIA INMACULADA SANTAMARIA VALENZUELA" userId="ce49ef87-c7e3-4d0f-9bdf-fe69029b02d5" providerId="ADAL" clId="{354A172A-7AC7-463B-A9AF-624B1842923E}" dt="2025-05-21T14:25:02.351" v="9659" actId="14100"/>
          <ac:spMkLst>
            <pc:docMk/>
            <pc:sldMk cId="115758304" sldId="459"/>
            <ac:spMk id="15" creationId="{C550F004-60AE-FA30-BCF5-CCF4DB249599}"/>
          </ac:spMkLst>
        </pc:spChg>
        <pc:spChg chg="del">
          <ac:chgData name="MARIA INMACULADA SANTAMARIA VALENZUELA" userId="ce49ef87-c7e3-4d0f-9bdf-fe69029b02d5" providerId="ADAL" clId="{354A172A-7AC7-463B-A9AF-624B1842923E}" dt="2025-05-26T17:11:07.222" v="16293" actId="478"/>
          <ac:spMkLst>
            <pc:docMk/>
            <pc:sldMk cId="115758304" sldId="459"/>
            <ac:spMk id="25" creationId="{91A19493-CD40-55EA-F3D1-A207C8270248}"/>
          </ac:spMkLst>
        </pc:spChg>
        <pc:spChg chg="ord">
          <ac:chgData name="MARIA INMACULADA SANTAMARIA VALENZUELA" userId="ce49ef87-c7e3-4d0f-9bdf-fe69029b02d5" providerId="ADAL" clId="{354A172A-7AC7-463B-A9AF-624B1842923E}" dt="2025-05-21T14:21:11.962" v="9599" actId="167"/>
          <ac:spMkLst>
            <pc:docMk/>
            <pc:sldMk cId="115758304" sldId="459"/>
            <ac:spMk id="42" creationId="{70824239-0E7E-4560-56F9-675927FEC93B}"/>
          </ac:spMkLst>
        </pc:spChg>
        <pc:grpChg chg="add mod">
          <ac:chgData name="MARIA INMACULADA SANTAMARIA VALENZUELA" userId="ce49ef87-c7e3-4d0f-9bdf-fe69029b02d5" providerId="ADAL" clId="{354A172A-7AC7-463B-A9AF-624B1842923E}" dt="2025-05-26T17:11:45.551" v="16300" actId="1035"/>
          <ac:grpSpMkLst>
            <pc:docMk/>
            <pc:sldMk cId="115758304" sldId="459"/>
            <ac:grpSpMk id="3" creationId="{4CE20EE9-3547-1032-B456-E305E6DE1C9D}"/>
          </ac:grpSpMkLst>
        </pc:grpChg>
        <pc:grpChg chg="mod">
          <ac:chgData name="MARIA INMACULADA SANTAMARIA VALENZUELA" userId="ce49ef87-c7e3-4d0f-9bdf-fe69029b02d5" providerId="ADAL" clId="{354A172A-7AC7-463B-A9AF-624B1842923E}" dt="2025-05-26T17:11:43.353" v="16297"/>
          <ac:grpSpMkLst>
            <pc:docMk/>
            <pc:sldMk cId="115758304" sldId="459"/>
            <ac:grpSpMk id="5" creationId="{6D4E39DA-E909-A5B2-80C8-346AFC7A5E08}"/>
          </ac:grpSpMkLst>
        </pc:grpChg>
        <pc:grpChg chg="del">
          <ac:chgData name="MARIA INMACULADA SANTAMARIA VALENZUELA" userId="ce49ef87-c7e3-4d0f-9bdf-fe69029b02d5" providerId="ADAL" clId="{354A172A-7AC7-463B-A9AF-624B1842923E}" dt="2025-05-26T17:11:15.501" v="16294" actId="478"/>
          <ac:grpSpMkLst>
            <pc:docMk/>
            <pc:sldMk cId="115758304" sldId="459"/>
            <ac:grpSpMk id="20" creationId="{B8CF4CDD-C93E-8AAD-CBB6-686CAC8E9095}"/>
          </ac:grpSpMkLst>
        </pc:grpChg>
        <pc:graphicFrameChg chg="mod modGraphic">
          <ac:chgData name="MARIA INMACULADA SANTAMARIA VALENZUELA" userId="ce49ef87-c7e3-4d0f-9bdf-fe69029b02d5" providerId="ADAL" clId="{354A172A-7AC7-463B-A9AF-624B1842923E}" dt="2025-05-21T15:16:44.256" v="10337" actId="207"/>
          <ac:graphicFrameMkLst>
            <pc:docMk/>
            <pc:sldMk cId="115758304" sldId="459"/>
            <ac:graphicFrameMk id="32" creationId="{C6A89632-BA90-0CE5-E67B-56224A8041A9}"/>
          </ac:graphicFrameMkLst>
        </pc:graphicFrameChg>
      </pc:sldChg>
      <pc:sldChg chg="addSp delSp modSp add mod modAnim">
        <pc:chgData name="MARIA INMACULADA SANTAMARIA VALENZUELA" userId="ce49ef87-c7e3-4d0f-9bdf-fe69029b02d5" providerId="ADAL" clId="{354A172A-7AC7-463B-A9AF-624B1842923E}" dt="2025-05-26T22:10:39.547" v="17691" actId="478"/>
        <pc:sldMkLst>
          <pc:docMk/>
          <pc:sldMk cId="735870921" sldId="460"/>
        </pc:sldMkLst>
        <pc:spChg chg="add mod">
          <ac:chgData name="MARIA INMACULADA SANTAMARIA VALENZUELA" userId="ce49ef87-c7e3-4d0f-9bdf-fe69029b02d5" providerId="ADAL" clId="{354A172A-7AC7-463B-A9AF-624B1842923E}" dt="2025-05-21T14:44:32.479" v="9995" actId="1035"/>
          <ac:spMkLst>
            <pc:docMk/>
            <pc:sldMk cId="735870921" sldId="460"/>
            <ac:spMk id="3" creationId="{0ABE1F40-F417-1589-555D-6E87800B72D4}"/>
          </ac:spMkLst>
        </pc:spChg>
        <pc:spChg chg="mod">
          <ac:chgData name="MARIA INMACULADA SANTAMARIA VALENZUELA" userId="ce49ef87-c7e3-4d0f-9bdf-fe69029b02d5" providerId="ADAL" clId="{354A172A-7AC7-463B-A9AF-624B1842923E}" dt="2025-05-21T07:52:44.113" v="9364" actId="20577"/>
          <ac:spMkLst>
            <pc:docMk/>
            <pc:sldMk cId="735870921" sldId="460"/>
            <ac:spMk id="4" creationId="{6ACCDF48-B53B-4EF7-B694-F14DA6F5498E}"/>
          </ac:spMkLst>
        </pc:spChg>
        <pc:spChg chg="add mod">
          <ac:chgData name="MARIA INMACULADA SANTAMARIA VALENZUELA" userId="ce49ef87-c7e3-4d0f-9bdf-fe69029b02d5" providerId="ADAL" clId="{354A172A-7AC7-463B-A9AF-624B1842923E}" dt="2025-05-21T14:44:32.479" v="9995" actId="1035"/>
          <ac:spMkLst>
            <pc:docMk/>
            <pc:sldMk cId="735870921" sldId="460"/>
            <ac:spMk id="8" creationId="{B9DC94F9-E8E5-C63E-524D-BEFDE31BA01C}"/>
          </ac:spMkLst>
        </pc:spChg>
        <pc:spChg chg="mod">
          <ac:chgData name="MARIA INMACULADA SANTAMARIA VALENZUELA" userId="ce49ef87-c7e3-4d0f-9bdf-fe69029b02d5" providerId="ADAL" clId="{354A172A-7AC7-463B-A9AF-624B1842923E}" dt="2025-05-22T19:07:55.108" v="15402" actId="27803"/>
          <ac:spMkLst>
            <pc:docMk/>
            <pc:sldMk cId="735870921" sldId="460"/>
            <ac:spMk id="10" creationId="{EB0897CC-0C53-9D7E-41E9-FFBA770E69F5}"/>
          </ac:spMkLst>
        </pc:spChg>
        <pc:spChg chg="mod">
          <ac:chgData name="MARIA INMACULADA SANTAMARIA VALENZUELA" userId="ce49ef87-c7e3-4d0f-9bdf-fe69029b02d5" providerId="ADAL" clId="{354A172A-7AC7-463B-A9AF-624B1842923E}" dt="2025-05-22T19:07:55.108" v="15402" actId="27803"/>
          <ac:spMkLst>
            <pc:docMk/>
            <pc:sldMk cId="735870921" sldId="460"/>
            <ac:spMk id="11" creationId="{79D01B84-8DA0-20A8-ABB8-996D5A2BBC56}"/>
          </ac:spMkLst>
        </pc:spChg>
        <pc:spChg chg="mod">
          <ac:chgData name="MARIA INMACULADA SANTAMARIA VALENZUELA" userId="ce49ef87-c7e3-4d0f-9bdf-fe69029b02d5" providerId="ADAL" clId="{354A172A-7AC7-463B-A9AF-624B1842923E}" dt="2025-05-22T19:07:55.108" v="15402" actId="27803"/>
          <ac:spMkLst>
            <pc:docMk/>
            <pc:sldMk cId="735870921" sldId="460"/>
            <ac:spMk id="15" creationId="{A86AA5CD-B021-C0C0-0D11-42B2020376FC}"/>
          </ac:spMkLst>
        </pc:spChg>
        <pc:spChg chg="mod">
          <ac:chgData name="MARIA INMACULADA SANTAMARIA VALENZUELA" userId="ce49ef87-c7e3-4d0f-9bdf-fe69029b02d5" providerId="ADAL" clId="{354A172A-7AC7-463B-A9AF-624B1842923E}" dt="2025-05-22T19:07:55.108" v="15402" actId="27803"/>
          <ac:spMkLst>
            <pc:docMk/>
            <pc:sldMk cId="735870921" sldId="460"/>
            <ac:spMk id="16" creationId="{648698D0-B40E-926F-A699-E2145D13996E}"/>
          </ac:spMkLst>
        </pc:spChg>
        <pc:spChg chg="add mod topLvl">
          <ac:chgData name="MARIA INMACULADA SANTAMARIA VALENZUELA" userId="ce49ef87-c7e3-4d0f-9bdf-fe69029b02d5" providerId="ADAL" clId="{354A172A-7AC7-463B-A9AF-624B1842923E}" dt="2025-05-22T19:07:37.644" v="15398" actId="165"/>
          <ac:spMkLst>
            <pc:docMk/>
            <pc:sldMk cId="735870921" sldId="460"/>
            <ac:spMk id="22" creationId="{8FA3AA68-E161-73F6-B4C5-77D520928E45}"/>
          </ac:spMkLst>
        </pc:spChg>
        <pc:spChg chg="mod">
          <ac:chgData name="MARIA INMACULADA SANTAMARIA VALENZUELA" userId="ce49ef87-c7e3-4d0f-9bdf-fe69029b02d5" providerId="ADAL" clId="{354A172A-7AC7-463B-A9AF-624B1842923E}" dt="2025-05-22T19:07:55.108" v="15402" actId="27803"/>
          <ac:spMkLst>
            <pc:docMk/>
            <pc:sldMk cId="735870921" sldId="460"/>
            <ac:spMk id="24" creationId="{6E986817-574D-EA1A-AE39-AA4DFB156EB9}"/>
          </ac:spMkLst>
        </pc:spChg>
        <pc:spChg chg="del">
          <ac:chgData name="MARIA INMACULADA SANTAMARIA VALENZUELA" userId="ce49ef87-c7e3-4d0f-9bdf-fe69029b02d5" providerId="ADAL" clId="{354A172A-7AC7-463B-A9AF-624B1842923E}" dt="2025-05-26T22:10:37.675" v="17690" actId="478"/>
          <ac:spMkLst>
            <pc:docMk/>
            <pc:sldMk cId="735870921" sldId="460"/>
            <ac:spMk id="25" creationId="{901E0383-C110-A57D-7A3C-F1BCC7162C6A}"/>
          </ac:spMkLst>
        </pc:spChg>
        <pc:spChg chg="add mod topLvl">
          <ac:chgData name="MARIA INMACULADA SANTAMARIA VALENZUELA" userId="ce49ef87-c7e3-4d0f-9bdf-fe69029b02d5" providerId="ADAL" clId="{354A172A-7AC7-463B-A9AF-624B1842923E}" dt="2025-05-25T19:27:48.636" v="15588" actId="207"/>
          <ac:spMkLst>
            <pc:docMk/>
            <pc:sldMk cId="735870921" sldId="460"/>
            <ac:spMk id="26" creationId="{01BEFA9E-C5C1-B822-8668-99D6E6328FA0}"/>
          </ac:spMkLst>
        </pc:spChg>
        <pc:spChg chg="add mod topLvl">
          <ac:chgData name="MARIA INMACULADA SANTAMARIA VALENZUELA" userId="ce49ef87-c7e3-4d0f-9bdf-fe69029b02d5" providerId="ADAL" clId="{354A172A-7AC7-463B-A9AF-624B1842923E}" dt="2025-05-22T19:07:37.644" v="15398" actId="165"/>
          <ac:spMkLst>
            <pc:docMk/>
            <pc:sldMk cId="735870921" sldId="460"/>
            <ac:spMk id="27" creationId="{27F175DA-6456-A18D-0431-4DD7F62A2072}"/>
          </ac:spMkLst>
        </pc:spChg>
        <pc:spChg chg="add mod topLvl">
          <ac:chgData name="MARIA INMACULADA SANTAMARIA VALENZUELA" userId="ce49ef87-c7e3-4d0f-9bdf-fe69029b02d5" providerId="ADAL" clId="{354A172A-7AC7-463B-A9AF-624B1842923E}" dt="2025-05-25T19:27:45.351" v="15587" actId="207"/>
          <ac:spMkLst>
            <pc:docMk/>
            <pc:sldMk cId="735870921" sldId="460"/>
            <ac:spMk id="28" creationId="{AEE81E3B-2D5C-0BD0-3DB6-A32964EC885B}"/>
          </ac:spMkLst>
        </pc:spChg>
        <pc:spChg chg="mod">
          <ac:chgData name="MARIA INMACULADA SANTAMARIA VALENZUELA" userId="ce49ef87-c7e3-4d0f-9bdf-fe69029b02d5" providerId="ADAL" clId="{354A172A-7AC7-463B-A9AF-624B1842923E}" dt="2025-05-22T19:07:55.108" v="15402" actId="27803"/>
          <ac:spMkLst>
            <pc:docMk/>
            <pc:sldMk cId="735870921" sldId="460"/>
            <ac:spMk id="29" creationId="{23E471AA-44B7-7466-E1A4-DAA6A94FEB84}"/>
          </ac:spMkLst>
        </pc:spChg>
        <pc:spChg chg="mod">
          <ac:chgData name="MARIA INMACULADA SANTAMARIA VALENZUELA" userId="ce49ef87-c7e3-4d0f-9bdf-fe69029b02d5" providerId="ADAL" clId="{354A172A-7AC7-463B-A9AF-624B1842923E}" dt="2025-05-26T17:11:55.432" v="16301"/>
          <ac:spMkLst>
            <pc:docMk/>
            <pc:sldMk cId="735870921" sldId="460"/>
            <ac:spMk id="30" creationId="{7319FD86-513B-7E55-843B-B90B550691D9}"/>
          </ac:spMkLst>
        </pc:spChg>
        <pc:spChg chg="mod">
          <ac:chgData name="MARIA INMACULADA SANTAMARIA VALENZUELA" userId="ce49ef87-c7e3-4d0f-9bdf-fe69029b02d5" providerId="ADAL" clId="{354A172A-7AC7-463B-A9AF-624B1842923E}" dt="2025-05-26T17:11:55.432" v="16301"/>
          <ac:spMkLst>
            <pc:docMk/>
            <pc:sldMk cId="735870921" sldId="460"/>
            <ac:spMk id="31" creationId="{0C8E0C3D-EB92-CBB0-D6DF-A1DECEF24B0E}"/>
          </ac:spMkLst>
        </pc:spChg>
        <pc:spChg chg="mod">
          <ac:chgData name="MARIA INMACULADA SANTAMARIA VALENZUELA" userId="ce49ef87-c7e3-4d0f-9bdf-fe69029b02d5" providerId="ADAL" clId="{354A172A-7AC7-463B-A9AF-624B1842923E}" dt="2025-05-22T19:07:55.108" v="15402" actId="27803"/>
          <ac:spMkLst>
            <pc:docMk/>
            <pc:sldMk cId="735870921" sldId="460"/>
            <ac:spMk id="32" creationId="{21BD138A-FCA9-3881-09A2-594B74E16B74}"/>
          </ac:spMkLst>
        </pc:spChg>
        <pc:spChg chg="mod">
          <ac:chgData name="MARIA INMACULADA SANTAMARIA VALENZUELA" userId="ce49ef87-c7e3-4d0f-9bdf-fe69029b02d5" providerId="ADAL" clId="{354A172A-7AC7-463B-A9AF-624B1842923E}" dt="2025-05-22T19:07:55.108" v="15402" actId="27803"/>
          <ac:spMkLst>
            <pc:docMk/>
            <pc:sldMk cId="735870921" sldId="460"/>
            <ac:spMk id="34" creationId="{E307A6CB-444F-0B9D-5DBE-FD8774328304}"/>
          </ac:spMkLst>
        </pc:spChg>
        <pc:spChg chg="mod">
          <ac:chgData name="MARIA INMACULADA SANTAMARIA VALENZUELA" userId="ce49ef87-c7e3-4d0f-9bdf-fe69029b02d5" providerId="ADAL" clId="{354A172A-7AC7-463B-A9AF-624B1842923E}" dt="2025-05-22T19:07:55.108" v="15402" actId="27803"/>
          <ac:spMkLst>
            <pc:docMk/>
            <pc:sldMk cId="735870921" sldId="460"/>
            <ac:spMk id="37" creationId="{AC0C1A44-D6A8-47AF-80D8-A8E7D15B5C25}"/>
          </ac:spMkLst>
        </pc:spChg>
        <pc:spChg chg="mod">
          <ac:chgData name="MARIA INMACULADA SANTAMARIA VALENZUELA" userId="ce49ef87-c7e3-4d0f-9bdf-fe69029b02d5" providerId="ADAL" clId="{354A172A-7AC7-463B-A9AF-624B1842923E}" dt="2025-05-22T19:07:55.108" v="15402" actId="27803"/>
          <ac:spMkLst>
            <pc:docMk/>
            <pc:sldMk cId="735870921" sldId="460"/>
            <ac:spMk id="38" creationId="{F1EE8868-F83B-6CD2-72B9-069EAA953848}"/>
          </ac:spMkLst>
        </pc:spChg>
        <pc:spChg chg="mod">
          <ac:chgData name="MARIA INMACULADA SANTAMARIA VALENZUELA" userId="ce49ef87-c7e3-4d0f-9bdf-fe69029b02d5" providerId="ADAL" clId="{354A172A-7AC7-463B-A9AF-624B1842923E}" dt="2025-05-26T17:11:55.432" v="16301"/>
          <ac:spMkLst>
            <pc:docMk/>
            <pc:sldMk cId="735870921" sldId="460"/>
            <ac:spMk id="39" creationId="{EA795AA4-89AF-59C3-F823-8B17F0B9C0E2}"/>
          </ac:spMkLst>
        </pc:spChg>
        <pc:grpChg chg="mod">
          <ac:chgData name="MARIA INMACULADA SANTAMARIA VALENZUELA" userId="ce49ef87-c7e3-4d0f-9bdf-fe69029b02d5" providerId="ADAL" clId="{354A172A-7AC7-463B-A9AF-624B1842923E}" dt="2025-05-22T19:08:50.368" v="15415" actId="1035"/>
          <ac:grpSpMkLst>
            <pc:docMk/>
            <pc:sldMk cId="735870921" sldId="460"/>
            <ac:grpSpMk id="7" creationId="{06BD5F61-F189-450B-2879-0FBA4FF314DB}"/>
          </ac:grpSpMkLst>
        </pc:grpChg>
        <pc:grpChg chg="add mod">
          <ac:chgData name="MARIA INMACULADA SANTAMARIA VALENZUELA" userId="ce49ef87-c7e3-4d0f-9bdf-fe69029b02d5" providerId="ADAL" clId="{354A172A-7AC7-463B-A9AF-624B1842923E}" dt="2025-05-26T17:11:55.432" v="16301"/>
          <ac:grpSpMkLst>
            <pc:docMk/>
            <pc:sldMk cId="735870921" sldId="460"/>
            <ac:grpSpMk id="18" creationId="{B26D2B77-31A1-E4A7-C55F-53D427AD94AC}"/>
          </ac:grpSpMkLst>
        </pc:grpChg>
        <pc:grpChg chg="mod">
          <ac:chgData name="MARIA INMACULADA SANTAMARIA VALENZUELA" userId="ce49ef87-c7e3-4d0f-9bdf-fe69029b02d5" providerId="ADAL" clId="{354A172A-7AC7-463B-A9AF-624B1842923E}" dt="2025-05-26T17:11:55.432" v="16301"/>
          <ac:grpSpMkLst>
            <pc:docMk/>
            <pc:sldMk cId="735870921" sldId="460"/>
            <ac:grpSpMk id="19" creationId="{BDFFD421-4E13-0546-455C-A92809D996BD}"/>
          </ac:grpSpMkLst>
        </pc:grpChg>
        <pc:grpChg chg="del">
          <ac:chgData name="MARIA INMACULADA SANTAMARIA VALENZUELA" userId="ce49ef87-c7e3-4d0f-9bdf-fe69029b02d5" providerId="ADAL" clId="{354A172A-7AC7-463B-A9AF-624B1842923E}" dt="2025-05-26T22:10:39.547" v="17691" actId="478"/>
          <ac:grpSpMkLst>
            <pc:docMk/>
            <pc:sldMk cId="735870921" sldId="460"/>
            <ac:grpSpMk id="20" creationId="{F165431F-BE77-CDAA-F539-5B0B1B224698}"/>
          </ac:grpSpMkLst>
        </pc:grpChg>
        <pc:grpChg chg="mod">
          <ac:chgData name="MARIA INMACULADA SANTAMARIA VALENZUELA" userId="ce49ef87-c7e3-4d0f-9bdf-fe69029b02d5" providerId="ADAL" clId="{354A172A-7AC7-463B-A9AF-624B1842923E}" dt="2025-05-22T19:08:05.311" v="15403" actId="1076"/>
          <ac:grpSpMkLst>
            <pc:docMk/>
            <pc:sldMk cId="735870921" sldId="460"/>
            <ac:grpSpMk id="33" creationId="{8AF5B982-EE54-CDFC-A4EA-0656FCF25AEA}"/>
          </ac:grpSpMkLst>
        </pc:grpChg>
        <pc:graphicFrameChg chg="add mod">
          <ac:chgData name="MARIA INMACULADA SANTAMARIA VALENZUELA" userId="ce49ef87-c7e3-4d0f-9bdf-fe69029b02d5" providerId="ADAL" clId="{354A172A-7AC7-463B-A9AF-624B1842923E}" dt="2025-05-21T15:16:52.718" v="10339"/>
          <ac:graphicFrameMkLst>
            <pc:docMk/>
            <pc:sldMk cId="735870921" sldId="460"/>
            <ac:graphicFrameMk id="5" creationId="{11C91263-EC2B-AF45-50DF-54244839911B}"/>
          </ac:graphicFrameMkLst>
        </pc:graphicFrameChg>
      </pc:sldChg>
      <pc:sldChg chg="addSp delSp modSp add mod delAnim modAnim modCm">
        <pc:chgData name="MARIA INMACULADA SANTAMARIA VALENZUELA" userId="ce49ef87-c7e3-4d0f-9bdf-fe69029b02d5" providerId="ADAL" clId="{354A172A-7AC7-463B-A9AF-624B1842923E}" dt="2025-05-26T17:12:04.156" v="16306" actId="1036"/>
        <pc:sldMkLst>
          <pc:docMk/>
          <pc:sldMk cId="3988941276" sldId="461"/>
        </pc:sldMkLst>
        <pc:spChg chg="mod">
          <ac:chgData name="MARIA INMACULADA SANTAMARIA VALENZUELA" userId="ce49ef87-c7e3-4d0f-9bdf-fe69029b02d5" providerId="ADAL" clId="{354A172A-7AC7-463B-A9AF-624B1842923E}" dt="2025-05-21T07:53:08.277" v="9387" actId="20577"/>
          <ac:spMkLst>
            <pc:docMk/>
            <pc:sldMk cId="3988941276" sldId="461"/>
            <ac:spMk id="4" creationId="{62873B2F-E376-9CBE-7936-F71BAD85198F}"/>
          </ac:spMkLst>
        </pc:spChg>
        <pc:spChg chg="add mod ord">
          <ac:chgData name="MARIA INMACULADA SANTAMARIA VALENZUELA" userId="ce49ef87-c7e3-4d0f-9bdf-fe69029b02d5" providerId="ADAL" clId="{354A172A-7AC7-463B-A9AF-624B1842923E}" dt="2025-05-22T07:58:10.423" v="11660" actId="167"/>
          <ac:spMkLst>
            <pc:docMk/>
            <pc:sldMk cId="3988941276" sldId="461"/>
            <ac:spMk id="5" creationId="{899CC5D3-A26D-4240-275C-27EEED75E739}"/>
          </ac:spMkLst>
        </pc:spChg>
        <pc:spChg chg="mod">
          <ac:chgData name="MARIA INMACULADA SANTAMARIA VALENZUELA" userId="ce49ef87-c7e3-4d0f-9bdf-fe69029b02d5" providerId="ADAL" clId="{354A172A-7AC7-463B-A9AF-624B1842923E}" dt="2025-05-26T17:12:03.534" v="16305"/>
          <ac:spMkLst>
            <pc:docMk/>
            <pc:sldMk cId="3988941276" sldId="461"/>
            <ac:spMk id="10" creationId="{AD47CBC9-76BB-4C63-911A-9EEA2FF93A66}"/>
          </ac:spMkLst>
        </pc:spChg>
        <pc:spChg chg="add mod">
          <ac:chgData name="MARIA INMACULADA SANTAMARIA VALENZUELA" userId="ce49ef87-c7e3-4d0f-9bdf-fe69029b02d5" providerId="ADAL" clId="{354A172A-7AC7-463B-A9AF-624B1842923E}" dt="2025-05-25T19:43:42.685" v="15701" actId="255"/>
          <ac:spMkLst>
            <pc:docMk/>
            <pc:sldMk cId="3988941276" sldId="461"/>
            <ac:spMk id="11" creationId="{16E1B8FA-8641-5171-92F2-20CFA3BF0D26}"/>
          </ac:spMkLst>
        </pc:spChg>
        <pc:spChg chg="add mod">
          <ac:chgData name="MARIA INMACULADA SANTAMARIA VALENZUELA" userId="ce49ef87-c7e3-4d0f-9bdf-fe69029b02d5" providerId="ADAL" clId="{354A172A-7AC7-463B-A9AF-624B1842923E}" dt="2025-05-25T19:44:00.163" v="15703" actId="255"/>
          <ac:spMkLst>
            <pc:docMk/>
            <pc:sldMk cId="3988941276" sldId="461"/>
            <ac:spMk id="12" creationId="{6C48FBDF-C6FA-57B8-B292-921FB4277789}"/>
          </ac:spMkLst>
        </pc:spChg>
        <pc:spChg chg="add mod">
          <ac:chgData name="MARIA INMACULADA SANTAMARIA VALENZUELA" userId="ce49ef87-c7e3-4d0f-9bdf-fe69029b02d5" providerId="ADAL" clId="{354A172A-7AC7-463B-A9AF-624B1842923E}" dt="2025-05-25T19:44:05.196" v="15704" actId="255"/>
          <ac:spMkLst>
            <pc:docMk/>
            <pc:sldMk cId="3988941276" sldId="461"/>
            <ac:spMk id="13" creationId="{F487199A-3D10-F35E-6ECA-9414BACC1962}"/>
          </ac:spMkLst>
        </pc:spChg>
        <pc:spChg chg="mod">
          <ac:chgData name="MARIA INMACULADA SANTAMARIA VALENZUELA" userId="ce49ef87-c7e3-4d0f-9bdf-fe69029b02d5" providerId="ADAL" clId="{354A172A-7AC7-463B-A9AF-624B1842923E}" dt="2025-05-26T17:12:03.534" v="16305"/>
          <ac:spMkLst>
            <pc:docMk/>
            <pc:sldMk cId="3988941276" sldId="461"/>
            <ac:spMk id="14" creationId="{185709D9-E31C-E0F6-798F-C1E0323C4901}"/>
          </ac:spMkLst>
        </pc:spChg>
        <pc:spChg chg="mod">
          <ac:chgData name="MARIA INMACULADA SANTAMARIA VALENZUELA" userId="ce49ef87-c7e3-4d0f-9bdf-fe69029b02d5" providerId="ADAL" clId="{354A172A-7AC7-463B-A9AF-624B1842923E}" dt="2025-05-26T17:12:03.534" v="16305"/>
          <ac:spMkLst>
            <pc:docMk/>
            <pc:sldMk cId="3988941276" sldId="461"/>
            <ac:spMk id="15" creationId="{4951BE79-D6E7-E8EF-A451-7B1164AEA0C7}"/>
          </ac:spMkLst>
        </pc:spChg>
        <pc:spChg chg="mod">
          <ac:chgData name="MARIA INMACULADA SANTAMARIA VALENZUELA" userId="ce49ef87-c7e3-4d0f-9bdf-fe69029b02d5" providerId="ADAL" clId="{354A172A-7AC7-463B-A9AF-624B1842923E}" dt="2025-05-26T17:12:03.534" v="16305"/>
          <ac:spMkLst>
            <pc:docMk/>
            <pc:sldMk cId="3988941276" sldId="461"/>
            <ac:spMk id="16" creationId="{71BB823E-59D2-605D-1E86-FEBCCDA94B5E}"/>
          </ac:spMkLst>
        </pc:spChg>
        <pc:grpChg chg="add mod">
          <ac:chgData name="MARIA INMACULADA SANTAMARIA VALENZUELA" userId="ce49ef87-c7e3-4d0f-9bdf-fe69029b02d5" providerId="ADAL" clId="{354A172A-7AC7-463B-A9AF-624B1842923E}" dt="2025-05-26T17:12:04.156" v="16306" actId="1036"/>
          <ac:grpSpMkLst>
            <pc:docMk/>
            <pc:sldMk cId="3988941276" sldId="461"/>
            <ac:grpSpMk id="7" creationId="{B7FBF11B-9B79-241F-7512-23234C293849}"/>
          </ac:grpSpMkLst>
        </pc:grpChg>
        <pc:grpChg chg="mod">
          <ac:chgData name="MARIA INMACULADA SANTAMARIA VALENZUELA" userId="ce49ef87-c7e3-4d0f-9bdf-fe69029b02d5" providerId="ADAL" clId="{354A172A-7AC7-463B-A9AF-624B1842923E}" dt="2025-05-26T17:12:03.534" v="16305"/>
          <ac:grpSpMkLst>
            <pc:docMk/>
            <pc:sldMk cId="3988941276" sldId="461"/>
            <ac:grpSpMk id="8" creationId="{5084862D-4B2D-71AE-9C15-8CCC7C1246E6}"/>
          </ac:grpSpMkLst>
        </pc:grpChg>
        <pc:graphicFrameChg chg="add mod">
          <ac:chgData name="MARIA INMACULADA SANTAMARIA VALENZUELA" userId="ce49ef87-c7e3-4d0f-9bdf-fe69029b02d5" providerId="ADAL" clId="{354A172A-7AC7-463B-A9AF-624B1842923E}" dt="2025-05-21T15:16:56.999" v="10341"/>
          <ac:graphicFrameMkLst>
            <pc:docMk/>
            <pc:sldMk cId="3988941276" sldId="461"/>
            <ac:graphicFrameMk id="3" creationId="{B4A78801-55C0-BF4B-FA24-1CF519E65BA6}"/>
          </ac:graphicFrameMkLst>
        </pc:graphicFrameChg>
        <pc:extLst>
          <p:ext xmlns:p="http://schemas.openxmlformats.org/presentationml/2006/main" uri="{D6D511B9-2390-475A-947B-AFAB55BFBCF1}">
            <pc226:cmChg xmlns:pc226="http://schemas.microsoft.com/office/powerpoint/2022/06/main/command" chg="mod">
              <pc226:chgData name="MARIA INMACULADA SANTAMARIA VALENZUELA" userId="ce49ef87-c7e3-4d0f-9bdf-fe69029b02d5" providerId="ADAL" clId="{354A172A-7AC7-463B-A9AF-624B1842923E}" dt="2025-05-21T14:57:02.692" v="10010" actId="21"/>
              <pc2:cmMkLst xmlns:pc2="http://schemas.microsoft.com/office/powerpoint/2019/9/main/command">
                <pc:docMk/>
                <pc:sldMk cId="3988941276" sldId="461"/>
                <pc2:cmMk id="{2957359C-F3B4-4B95-99CC-C74681370A1D}"/>
              </pc2:cmMkLst>
            </pc226:cmChg>
          </p:ext>
        </pc:extLst>
      </pc:sldChg>
      <pc:sldChg chg="addSp delSp modSp add mod delAnim modAnim">
        <pc:chgData name="MARIA INMACULADA SANTAMARIA VALENZUELA" userId="ce49ef87-c7e3-4d0f-9bdf-fe69029b02d5" providerId="ADAL" clId="{354A172A-7AC7-463B-A9AF-624B1842923E}" dt="2025-05-27T09:53:50.498" v="18308"/>
        <pc:sldMkLst>
          <pc:docMk/>
          <pc:sldMk cId="632872590" sldId="462"/>
        </pc:sldMkLst>
        <pc:spChg chg="mod">
          <ac:chgData name="MARIA INMACULADA SANTAMARIA VALENZUELA" userId="ce49ef87-c7e3-4d0f-9bdf-fe69029b02d5" providerId="ADAL" clId="{354A172A-7AC7-463B-A9AF-624B1842923E}" dt="2025-05-26T17:15:25.439" v="16404" actId="20577"/>
          <ac:spMkLst>
            <pc:docMk/>
            <pc:sldMk cId="632872590" sldId="462"/>
            <ac:spMk id="3" creationId="{93F50AE1-1064-7953-938A-E8E71B5644FD}"/>
          </ac:spMkLst>
        </pc:spChg>
        <pc:spChg chg="mod">
          <ac:chgData name="MARIA INMACULADA SANTAMARIA VALENZUELA" userId="ce49ef87-c7e3-4d0f-9bdf-fe69029b02d5" providerId="ADAL" clId="{354A172A-7AC7-463B-A9AF-624B1842923E}" dt="2025-05-22T19:13:13.424" v="15440" actId="20577"/>
          <ac:spMkLst>
            <pc:docMk/>
            <pc:sldMk cId="632872590" sldId="462"/>
            <ac:spMk id="4" creationId="{F4B95718-E75A-8751-E1C3-038CD434DACF}"/>
          </ac:spMkLst>
        </pc:spChg>
        <pc:spChg chg="mod">
          <ac:chgData name="MARIA INMACULADA SANTAMARIA VALENZUELA" userId="ce49ef87-c7e3-4d0f-9bdf-fe69029b02d5" providerId="ADAL" clId="{354A172A-7AC7-463B-A9AF-624B1842923E}" dt="2025-05-26T17:12:39.266" v="16379"/>
          <ac:spMkLst>
            <pc:docMk/>
            <pc:sldMk cId="632872590" sldId="462"/>
            <ac:spMk id="9" creationId="{8408F266-334D-0A98-1E8E-13FB4B52FF8F}"/>
          </ac:spMkLst>
        </pc:spChg>
        <pc:spChg chg="mod">
          <ac:chgData name="MARIA INMACULADA SANTAMARIA VALENZUELA" userId="ce49ef87-c7e3-4d0f-9bdf-fe69029b02d5" providerId="ADAL" clId="{354A172A-7AC7-463B-A9AF-624B1842923E}" dt="2025-05-26T17:12:39.266" v="16379"/>
          <ac:spMkLst>
            <pc:docMk/>
            <pc:sldMk cId="632872590" sldId="462"/>
            <ac:spMk id="10" creationId="{607037AB-AB9E-141C-9C7D-3CEE77466A35}"/>
          </ac:spMkLst>
        </pc:spChg>
        <pc:spChg chg="mod">
          <ac:chgData name="MARIA INMACULADA SANTAMARIA VALENZUELA" userId="ce49ef87-c7e3-4d0f-9bdf-fe69029b02d5" providerId="ADAL" clId="{354A172A-7AC7-463B-A9AF-624B1842923E}" dt="2025-05-26T17:12:39.266" v="16379"/>
          <ac:spMkLst>
            <pc:docMk/>
            <pc:sldMk cId="632872590" sldId="462"/>
            <ac:spMk id="11" creationId="{455EB5E7-1EDE-7CDB-ACE9-9CA22954795B}"/>
          </ac:spMkLst>
        </pc:spChg>
        <pc:spChg chg="mod">
          <ac:chgData name="MARIA INMACULADA SANTAMARIA VALENZUELA" userId="ce49ef87-c7e3-4d0f-9bdf-fe69029b02d5" providerId="ADAL" clId="{354A172A-7AC7-463B-A9AF-624B1842923E}" dt="2025-05-26T17:12:39.266" v="16379"/>
          <ac:spMkLst>
            <pc:docMk/>
            <pc:sldMk cId="632872590" sldId="462"/>
            <ac:spMk id="12" creationId="{7CA8143C-A31F-B445-EC80-46C861EC774C}"/>
          </ac:spMkLst>
        </pc:spChg>
        <pc:spChg chg="add mod ord">
          <ac:chgData name="MARIA INMACULADA SANTAMARIA VALENZUELA" userId="ce49ef87-c7e3-4d0f-9bdf-fe69029b02d5" providerId="ADAL" clId="{354A172A-7AC7-463B-A9AF-624B1842923E}" dt="2025-05-26T22:11:56.191" v="17700" actId="167"/>
          <ac:spMkLst>
            <pc:docMk/>
            <pc:sldMk cId="632872590" sldId="462"/>
            <ac:spMk id="13" creationId="{BD319533-EE84-5682-C4F6-DB60EB0356C5}"/>
          </ac:spMkLst>
        </pc:spChg>
        <pc:spChg chg="add del mod">
          <ac:chgData name="MARIA INMACULADA SANTAMARIA VALENZUELA" userId="ce49ef87-c7e3-4d0f-9bdf-fe69029b02d5" providerId="ADAL" clId="{354A172A-7AC7-463B-A9AF-624B1842923E}" dt="2025-05-26T17:14:55.251" v="16394" actId="478"/>
          <ac:spMkLst>
            <pc:docMk/>
            <pc:sldMk cId="632872590" sldId="462"/>
            <ac:spMk id="13" creationId="{C3BA21F3-9332-AF81-0424-09D8B339C6BC}"/>
          </ac:spMkLst>
        </pc:spChg>
        <pc:spChg chg="add mod">
          <ac:chgData name="MARIA INMACULADA SANTAMARIA VALENZUELA" userId="ce49ef87-c7e3-4d0f-9bdf-fe69029b02d5" providerId="ADAL" clId="{354A172A-7AC7-463B-A9AF-624B1842923E}" dt="2025-05-26T17:17:33.764" v="16432" actId="12"/>
          <ac:spMkLst>
            <pc:docMk/>
            <pc:sldMk cId="632872590" sldId="462"/>
            <ac:spMk id="15" creationId="{8FD378C9-F7CE-76EC-0046-4731A1A917F8}"/>
          </ac:spMkLst>
        </pc:spChg>
        <pc:spChg chg="del">
          <ac:chgData name="MARIA INMACULADA SANTAMARIA VALENZUELA" userId="ce49ef87-c7e3-4d0f-9bdf-fe69029b02d5" providerId="ADAL" clId="{354A172A-7AC7-463B-A9AF-624B1842923E}" dt="2025-05-26T22:11:11.529" v="17695" actId="478"/>
          <ac:spMkLst>
            <pc:docMk/>
            <pc:sldMk cId="632872590" sldId="462"/>
            <ac:spMk id="29" creationId="{FE3EDEE3-C8C8-865A-B204-D247E4033737}"/>
          </ac:spMkLst>
        </pc:spChg>
        <pc:spChg chg="del">
          <ac:chgData name="MARIA INMACULADA SANTAMARIA VALENZUELA" userId="ce49ef87-c7e3-4d0f-9bdf-fe69029b02d5" providerId="ADAL" clId="{354A172A-7AC7-463B-A9AF-624B1842923E}" dt="2025-05-26T22:11:47.787" v="17698" actId="478"/>
          <ac:spMkLst>
            <pc:docMk/>
            <pc:sldMk cId="632872590" sldId="462"/>
            <ac:spMk id="30" creationId="{737F9B0B-AACA-01CA-A0BB-8050DCC1E06C}"/>
          </ac:spMkLst>
        </pc:spChg>
        <pc:grpChg chg="add mod">
          <ac:chgData name="MARIA INMACULADA SANTAMARIA VALENZUELA" userId="ce49ef87-c7e3-4d0f-9bdf-fe69029b02d5" providerId="ADAL" clId="{354A172A-7AC7-463B-A9AF-624B1842923E}" dt="2025-05-26T17:12:39.266" v="16379"/>
          <ac:grpSpMkLst>
            <pc:docMk/>
            <pc:sldMk cId="632872590" sldId="462"/>
            <ac:grpSpMk id="2" creationId="{407B97B4-56A5-E235-A435-09FF6C63817B}"/>
          </ac:grpSpMkLst>
        </pc:grpChg>
        <pc:grpChg chg="del">
          <ac:chgData name="MARIA INMACULADA SANTAMARIA VALENZUELA" userId="ce49ef87-c7e3-4d0f-9bdf-fe69029b02d5" providerId="ADAL" clId="{354A172A-7AC7-463B-A9AF-624B1842923E}" dt="2025-05-26T22:11:23.061" v="17696" actId="478"/>
          <ac:grpSpMkLst>
            <pc:docMk/>
            <pc:sldMk cId="632872590" sldId="462"/>
            <ac:grpSpMk id="5" creationId="{A64EC54F-C98F-F2E0-130D-062335512D0D}"/>
          </ac:grpSpMkLst>
        </pc:grpChg>
        <pc:grpChg chg="mod">
          <ac:chgData name="MARIA INMACULADA SANTAMARIA VALENZUELA" userId="ce49ef87-c7e3-4d0f-9bdf-fe69029b02d5" providerId="ADAL" clId="{354A172A-7AC7-463B-A9AF-624B1842923E}" dt="2025-05-26T17:12:39.266" v="16379"/>
          <ac:grpSpMkLst>
            <pc:docMk/>
            <pc:sldMk cId="632872590" sldId="462"/>
            <ac:grpSpMk id="8" creationId="{E21E9103-BBA1-4F6F-D11F-6571CBE7702D}"/>
          </ac:grpSpMkLst>
        </pc:grpChg>
        <pc:picChg chg="add mod">
          <ac:chgData name="MARIA INMACULADA SANTAMARIA VALENZUELA" userId="ce49ef87-c7e3-4d0f-9bdf-fe69029b02d5" providerId="ADAL" clId="{354A172A-7AC7-463B-A9AF-624B1842923E}" dt="2025-05-26T17:15:56.931" v="16411" actId="1076"/>
          <ac:picMkLst>
            <pc:docMk/>
            <pc:sldMk cId="632872590" sldId="462"/>
            <ac:picMk id="17" creationId="{BE274022-C522-D335-ED3D-BF6D053B737C}"/>
          </ac:picMkLst>
        </pc:picChg>
        <pc:picChg chg="add mod">
          <ac:chgData name="MARIA INMACULADA SANTAMARIA VALENZUELA" userId="ce49ef87-c7e3-4d0f-9bdf-fe69029b02d5" providerId="ADAL" clId="{354A172A-7AC7-463B-A9AF-624B1842923E}" dt="2025-05-26T17:15:20.576" v="16401" actId="1076"/>
          <ac:picMkLst>
            <pc:docMk/>
            <pc:sldMk cId="632872590" sldId="462"/>
            <ac:picMk id="1026" creationId="{56515180-87B3-DD37-D8B2-12394BC00214}"/>
          </ac:picMkLst>
        </pc:picChg>
      </pc:sldChg>
      <pc:sldChg chg="add del">
        <pc:chgData name="MARIA INMACULADA SANTAMARIA VALENZUELA" userId="ce49ef87-c7e3-4d0f-9bdf-fe69029b02d5" providerId="ADAL" clId="{354A172A-7AC7-463B-A9AF-624B1842923E}" dt="2025-05-22T16:35:40.405" v="12832"/>
        <pc:sldMkLst>
          <pc:docMk/>
          <pc:sldMk cId="3859141749" sldId="462"/>
        </pc:sldMkLst>
      </pc:sldChg>
      <pc:sldChg chg="new del">
        <pc:chgData name="MARIA INMACULADA SANTAMARIA VALENZUELA" userId="ce49ef87-c7e3-4d0f-9bdf-fe69029b02d5" providerId="ADAL" clId="{354A172A-7AC7-463B-A9AF-624B1842923E}" dt="2025-05-25T19:44:41.846" v="15706" actId="47"/>
        <pc:sldMkLst>
          <pc:docMk/>
          <pc:sldMk cId="1634739759" sldId="463"/>
        </pc:sldMkLst>
      </pc:sldChg>
      <pc:sldChg chg="add del">
        <pc:chgData name="MARIA INMACULADA SANTAMARIA VALENZUELA" userId="ce49ef87-c7e3-4d0f-9bdf-fe69029b02d5" providerId="ADAL" clId="{354A172A-7AC7-463B-A9AF-624B1842923E}" dt="2025-05-25T19:31:05.028" v="15642"/>
        <pc:sldMkLst>
          <pc:docMk/>
          <pc:sldMk cId="2067163599" sldId="463"/>
        </pc:sldMkLst>
      </pc:sldChg>
      <pc:sldChg chg="addSp delSp modSp add mod setBg modAnim">
        <pc:chgData name="MARIA INMACULADA SANTAMARIA VALENZUELA" userId="ce49ef87-c7e3-4d0f-9bdf-fe69029b02d5" providerId="ADAL" clId="{354A172A-7AC7-463B-A9AF-624B1842923E}" dt="2025-05-27T09:55:20.499" v="18352" actId="167"/>
        <pc:sldMkLst>
          <pc:docMk/>
          <pc:sldMk cId="3740432539" sldId="463"/>
        </pc:sldMkLst>
        <pc:spChg chg="add del mod ord">
          <ac:chgData name="MARIA INMACULADA SANTAMARIA VALENZUELA" userId="ce49ef87-c7e3-4d0f-9bdf-fe69029b02d5" providerId="ADAL" clId="{354A172A-7AC7-463B-A9AF-624B1842923E}" dt="2025-05-27T09:55:10.311" v="18349" actId="478"/>
          <ac:spMkLst>
            <pc:docMk/>
            <pc:sldMk cId="3740432539" sldId="463"/>
            <ac:spMk id="2" creationId="{B9BFFDCE-444C-85C5-9968-83A2D8207019}"/>
          </ac:spMkLst>
        </pc:spChg>
        <pc:spChg chg="mod">
          <ac:chgData name="MARIA INMACULADA SANTAMARIA VALENZUELA" userId="ce49ef87-c7e3-4d0f-9bdf-fe69029b02d5" providerId="ADAL" clId="{354A172A-7AC7-463B-A9AF-624B1842923E}" dt="2025-05-26T22:13:01.286" v="17715" actId="11530"/>
          <ac:spMkLst>
            <pc:docMk/>
            <pc:sldMk cId="3740432539" sldId="463"/>
            <ac:spMk id="3" creationId="{B39668A4-4D84-58E4-3D0B-E2ED39FAFF0A}"/>
          </ac:spMkLst>
        </pc:spChg>
        <pc:spChg chg="mod">
          <ac:chgData name="MARIA INMACULADA SANTAMARIA VALENZUELA" userId="ce49ef87-c7e3-4d0f-9bdf-fe69029b02d5" providerId="ADAL" clId="{354A172A-7AC7-463B-A9AF-624B1842923E}" dt="2025-05-27T09:54:48.763" v="18346" actId="14100"/>
          <ac:spMkLst>
            <pc:docMk/>
            <pc:sldMk cId="3740432539" sldId="463"/>
            <ac:spMk id="5" creationId="{1264FDE7-5C6E-0BF6-0F76-BAD9880691AD}"/>
          </ac:spMkLst>
        </pc:spChg>
        <pc:spChg chg="mod">
          <ac:chgData name="MARIA INMACULADA SANTAMARIA VALENZUELA" userId="ce49ef87-c7e3-4d0f-9bdf-fe69029b02d5" providerId="ADAL" clId="{354A172A-7AC7-463B-A9AF-624B1842923E}" dt="2025-05-26T22:53:36.355" v="17912" actId="20577"/>
          <ac:spMkLst>
            <pc:docMk/>
            <pc:sldMk cId="3740432539" sldId="463"/>
            <ac:spMk id="9" creationId="{B680E79C-5A76-AE94-479A-691BC51D1E25}"/>
          </ac:spMkLst>
        </pc:spChg>
        <pc:spChg chg="add mod ord">
          <ac:chgData name="MARIA INMACULADA SANTAMARIA VALENZUELA" userId="ce49ef87-c7e3-4d0f-9bdf-fe69029b02d5" providerId="ADAL" clId="{354A172A-7AC7-463B-A9AF-624B1842923E}" dt="2025-05-27T09:55:20.499" v="18352" actId="167"/>
          <ac:spMkLst>
            <pc:docMk/>
            <pc:sldMk cId="3740432539" sldId="463"/>
            <ac:spMk id="11" creationId="{BBB29316-1281-8669-A79B-258F2CA5D67A}"/>
          </ac:spMkLst>
        </pc:spChg>
        <pc:spChg chg="del ord">
          <ac:chgData name="MARIA INMACULADA SANTAMARIA VALENZUELA" userId="ce49ef87-c7e3-4d0f-9bdf-fe69029b02d5" providerId="ADAL" clId="{354A172A-7AC7-463B-A9AF-624B1842923E}" dt="2025-05-26T22:12:08.801" v="17705" actId="478"/>
          <ac:spMkLst>
            <pc:docMk/>
            <pc:sldMk cId="3740432539" sldId="463"/>
            <ac:spMk id="30" creationId="{116AED76-62F4-A7B0-6C0B-9F752509D7E5}"/>
          </ac:spMkLst>
        </pc:spChg>
      </pc:sldChg>
      <pc:sldChg chg="addSp delSp modSp add mod modAnim">
        <pc:chgData name="MARIA INMACULADA SANTAMARIA VALENZUELA" userId="ce49ef87-c7e3-4d0f-9bdf-fe69029b02d5" providerId="ADAL" clId="{354A172A-7AC7-463B-A9AF-624B1842923E}" dt="2025-05-27T09:55:51.860" v="18359" actId="167"/>
        <pc:sldMkLst>
          <pc:docMk/>
          <pc:sldMk cId="838999899" sldId="464"/>
        </pc:sldMkLst>
        <pc:spChg chg="add del mod ord">
          <ac:chgData name="MARIA INMACULADA SANTAMARIA VALENZUELA" userId="ce49ef87-c7e3-4d0f-9bdf-fe69029b02d5" providerId="ADAL" clId="{354A172A-7AC7-463B-A9AF-624B1842923E}" dt="2025-05-27T09:55:31.743" v="18353" actId="478"/>
          <ac:spMkLst>
            <pc:docMk/>
            <pc:sldMk cId="838999899" sldId="464"/>
            <ac:spMk id="2" creationId="{44F171CE-393E-15E6-83E0-ECE2BBACB07E}"/>
          </ac:spMkLst>
        </pc:spChg>
        <pc:spChg chg="mod">
          <ac:chgData name="MARIA INMACULADA SANTAMARIA VALENZUELA" userId="ce49ef87-c7e3-4d0f-9bdf-fe69029b02d5" providerId="ADAL" clId="{354A172A-7AC7-463B-A9AF-624B1842923E}" dt="2025-05-26T22:52:11.149" v="17895" actId="114"/>
          <ac:spMkLst>
            <pc:docMk/>
            <pc:sldMk cId="838999899" sldId="464"/>
            <ac:spMk id="3" creationId="{8CFB9EB0-8414-97BF-2950-3888233332F1}"/>
          </ac:spMkLst>
        </pc:spChg>
        <pc:spChg chg="mod">
          <ac:chgData name="MARIA INMACULADA SANTAMARIA VALENZUELA" userId="ce49ef87-c7e3-4d0f-9bdf-fe69029b02d5" providerId="ADAL" clId="{354A172A-7AC7-463B-A9AF-624B1842923E}" dt="2025-05-26T22:52:02.112" v="17894" actId="114"/>
          <ac:spMkLst>
            <pc:docMk/>
            <pc:sldMk cId="838999899" sldId="464"/>
            <ac:spMk id="9" creationId="{A911CF9F-1DA1-E68F-85FF-118AAE479F1E}"/>
          </ac:spMkLst>
        </pc:spChg>
        <pc:spChg chg="add mod ord">
          <ac:chgData name="MARIA INMACULADA SANTAMARIA VALENZUELA" userId="ce49ef87-c7e3-4d0f-9bdf-fe69029b02d5" providerId="ADAL" clId="{354A172A-7AC7-463B-A9AF-624B1842923E}" dt="2025-05-27T09:55:51.860" v="18359" actId="167"/>
          <ac:spMkLst>
            <pc:docMk/>
            <pc:sldMk cId="838999899" sldId="464"/>
            <ac:spMk id="11" creationId="{27432A8D-B44D-0DAB-8F4A-56F1BE79299C}"/>
          </ac:spMkLst>
        </pc:spChg>
        <pc:spChg chg="del">
          <ac:chgData name="MARIA INMACULADA SANTAMARIA VALENZUELA" userId="ce49ef87-c7e3-4d0f-9bdf-fe69029b02d5" providerId="ADAL" clId="{354A172A-7AC7-463B-A9AF-624B1842923E}" dt="2025-05-26T22:12:14.725" v="17708" actId="478"/>
          <ac:spMkLst>
            <pc:docMk/>
            <pc:sldMk cId="838999899" sldId="464"/>
            <ac:spMk id="30" creationId="{F78292A7-5B0C-C045-A3D4-3D33AAAAA0F6}"/>
          </ac:spMkLst>
        </pc:spChg>
      </pc:sldChg>
      <pc:sldChg chg="addSp delSp modSp add mod addAnim delAnim modAnim">
        <pc:chgData name="MARIA INMACULADA SANTAMARIA VALENZUELA" userId="ce49ef87-c7e3-4d0f-9bdf-fe69029b02d5" providerId="ADAL" clId="{354A172A-7AC7-463B-A9AF-624B1842923E}" dt="2025-05-27T14:32:01.374" v="18542" actId="1035"/>
        <pc:sldMkLst>
          <pc:docMk/>
          <pc:sldMk cId="3614503693" sldId="465"/>
        </pc:sldMkLst>
        <pc:spChg chg="add del mod">
          <ac:chgData name="MARIA INMACULADA SANTAMARIA VALENZUELA" userId="ce49ef87-c7e3-4d0f-9bdf-fe69029b02d5" providerId="ADAL" clId="{354A172A-7AC7-463B-A9AF-624B1842923E}" dt="2025-05-26T17:20:43.970" v="16459" actId="478"/>
          <ac:spMkLst>
            <pc:docMk/>
            <pc:sldMk cId="3614503693" sldId="465"/>
            <ac:spMk id="3" creationId="{011038D3-1E10-2201-0367-81A037764161}"/>
          </ac:spMkLst>
        </pc:spChg>
        <pc:spChg chg="add mod">
          <ac:chgData name="MARIA INMACULADA SANTAMARIA VALENZUELA" userId="ce49ef87-c7e3-4d0f-9bdf-fe69029b02d5" providerId="ADAL" clId="{354A172A-7AC7-463B-A9AF-624B1842923E}" dt="2025-05-27T14:30:10.553" v="18403" actId="1076"/>
          <ac:spMkLst>
            <pc:docMk/>
            <pc:sldMk cId="3614503693" sldId="465"/>
            <ac:spMk id="3" creationId="{9D4A4461-D8C3-2886-170F-8089E1CBE0A6}"/>
          </ac:spMkLst>
        </pc:spChg>
        <pc:spChg chg="mod">
          <ac:chgData name="MARIA INMACULADA SANTAMARIA VALENZUELA" userId="ce49ef87-c7e3-4d0f-9bdf-fe69029b02d5" providerId="ADAL" clId="{354A172A-7AC7-463B-A9AF-624B1842923E}" dt="2025-05-27T14:31:47.790" v="18411" actId="1076"/>
          <ac:spMkLst>
            <pc:docMk/>
            <pc:sldMk cId="3614503693" sldId="465"/>
            <ac:spMk id="18" creationId="{9BB41F6B-DF10-33AB-9E13-135B98D40DB6}"/>
          </ac:spMkLst>
        </pc:spChg>
        <pc:grpChg chg="del">
          <ac:chgData name="MARIA INMACULADA SANTAMARIA VALENZUELA" userId="ce49ef87-c7e3-4d0f-9bdf-fe69029b02d5" providerId="ADAL" clId="{354A172A-7AC7-463B-A9AF-624B1842923E}" dt="2025-05-26T17:20:26.488" v="16452" actId="478"/>
          <ac:grpSpMkLst>
            <pc:docMk/>
            <pc:sldMk cId="3614503693" sldId="465"/>
            <ac:grpSpMk id="14" creationId="{C3FE4387-EF32-299B-3BF6-5A4C90448DD5}"/>
          </ac:grpSpMkLst>
        </pc:grpChg>
        <pc:picChg chg="del">
          <ac:chgData name="MARIA INMACULADA SANTAMARIA VALENZUELA" userId="ce49ef87-c7e3-4d0f-9bdf-fe69029b02d5" providerId="ADAL" clId="{354A172A-7AC7-463B-A9AF-624B1842923E}" dt="2025-05-26T17:22:19.418" v="16475" actId="478"/>
          <ac:picMkLst>
            <pc:docMk/>
            <pc:sldMk cId="3614503693" sldId="465"/>
            <ac:picMk id="8" creationId="{7A955565-C1C7-14FA-B4DF-EE42F2C9CD38}"/>
          </ac:picMkLst>
        </pc:picChg>
        <pc:picChg chg="add mod">
          <ac:chgData name="MARIA INMACULADA SANTAMARIA VALENZUELA" userId="ce49ef87-c7e3-4d0f-9bdf-fe69029b02d5" providerId="ADAL" clId="{354A172A-7AC7-463B-A9AF-624B1842923E}" dt="2025-05-27T14:31:45.294" v="18409"/>
          <ac:picMkLst>
            <pc:docMk/>
            <pc:sldMk cId="3614503693" sldId="465"/>
            <ac:picMk id="8" creationId="{B092A56B-FB57-5638-5DE4-34F0EC5A62BD}"/>
          </ac:picMkLst>
        </pc:picChg>
        <pc:picChg chg="add mod">
          <ac:chgData name="MARIA INMACULADA SANTAMARIA VALENZUELA" userId="ce49ef87-c7e3-4d0f-9bdf-fe69029b02d5" providerId="ADAL" clId="{354A172A-7AC7-463B-A9AF-624B1842923E}" dt="2025-05-27T14:32:01.374" v="18542" actId="1035"/>
          <ac:picMkLst>
            <pc:docMk/>
            <pc:sldMk cId="3614503693" sldId="465"/>
            <ac:picMk id="10" creationId="{922FCA85-4F0D-EFB1-3B9D-68F4D3E075AF}"/>
          </ac:picMkLst>
        </pc:picChg>
        <pc:picChg chg="add del">
          <ac:chgData name="MARIA INMACULADA SANTAMARIA VALENZUELA" userId="ce49ef87-c7e3-4d0f-9bdf-fe69029b02d5" providerId="ADAL" clId="{354A172A-7AC7-463B-A9AF-624B1842923E}" dt="2025-05-26T17:20:39.540" v="16457" actId="478"/>
          <ac:picMkLst>
            <pc:docMk/>
            <pc:sldMk cId="3614503693" sldId="465"/>
            <ac:picMk id="11" creationId="{A173C368-2B60-2E02-65A8-CDC511F1A750}"/>
          </ac:picMkLst>
        </pc:picChg>
        <pc:picChg chg="del">
          <ac:chgData name="MARIA INMACULADA SANTAMARIA VALENZUELA" userId="ce49ef87-c7e3-4d0f-9bdf-fe69029b02d5" providerId="ADAL" clId="{354A172A-7AC7-463B-A9AF-624B1842923E}" dt="2025-05-26T17:20:45.622" v="16460" actId="478"/>
          <ac:picMkLst>
            <pc:docMk/>
            <pc:sldMk cId="3614503693" sldId="465"/>
            <ac:picMk id="1028" creationId="{701D844F-4B10-0C49-907C-858522C63230}"/>
          </ac:picMkLst>
        </pc:picChg>
      </pc:sldChg>
      <pc:sldChg chg="addSp delSp modSp add mod delAnim modAnim">
        <pc:chgData name="MARIA INMACULADA SANTAMARIA VALENZUELA" userId="ce49ef87-c7e3-4d0f-9bdf-fe69029b02d5" providerId="ADAL" clId="{354A172A-7AC7-463B-A9AF-624B1842923E}" dt="2025-05-27T09:27:51.660" v="18162" actId="167"/>
        <pc:sldMkLst>
          <pc:docMk/>
          <pc:sldMk cId="2649100445" sldId="466"/>
        </pc:sldMkLst>
        <pc:spChg chg="mod">
          <ac:chgData name="MARIA INMACULADA SANTAMARIA VALENZUELA" userId="ce49ef87-c7e3-4d0f-9bdf-fe69029b02d5" providerId="ADAL" clId="{354A172A-7AC7-463B-A9AF-624B1842923E}" dt="2025-05-27T08:49:22.729" v="17955" actId="20577"/>
          <ac:spMkLst>
            <pc:docMk/>
            <pc:sldMk cId="2649100445" sldId="466"/>
            <ac:spMk id="4" creationId="{D23C57AF-5849-D0E5-9F5C-8317FBA0E572}"/>
          </ac:spMkLst>
        </pc:spChg>
        <pc:spChg chg="add mod">
          <ac:chgData name="MARIA INMACULADA SANTAMARIA VALENZUELA" userId="ce49ef87-c7e3-4d0f-9bdf-fe69029b02d5" providerId="ADAL" clId="{354A172A-7AC7-463B-A9AF-624B1842923E}" dt="2025-05-27T08:50:24.030" v="17969"/>
          <ac:spMkLst>
            <pc:docMk/>
            <pc:sldMk cId="2649100445" sldId="466"/>
            <ac:spMk id="13" creationId="{4FFDC1FC-947E-C1E7-1E75-FAE13FD4F39F}"/>
          </ac:spMkLst>
        </pc:spChg>
        <pc:spChg chg="del">
          <ac:chgData name="MARIA INMACULADA SANTAMARIA VALENZUELA" userId="ce49ef87-c7e3-4d0f-9bdf-fe69029b02d5" providerId="ADAL" clId="{354A172A-7AC7-463B-A9AF-624B1842923E}" dt="2025-05-27T08:49:06.769" v="17927" actId="478"/>
          <ac:spMkLst>
            <pc:docMk/>
            <pc:sldMk cId="2649100445" sldId="466"/>
            <ac:spMk id="14" creationId="{E6510281-D1ED-D5F9-178A-A7C715F8EE40}"/>
          </ac:spMkLst>
        </pc:spChg>
        <pc:spChg chg="add mod">
          <ac:chgData name="MARIA INMACULADA SANTAMARIA VALENZUELA" userId="ce49ef87-c7e3-4d0f-9bdf-fe69029b02d5" providerId="ADAL" clId="{354A172A-7AC7-463B-A9AF-624B1842923E}" dt="2025-05-27T08:50:44.757" v="17971"/>
          <ac:spMkLst>
            <pc:docMk/>
            <pc:sldMk cId="2649100445" sldId="466"/>
            <ac:spMk id="15" creationId="{2D8D0B72-161F-CFE5-B490-6B11B04D4AA0}"/>
          </ac:spMkLst>
        </pc:spChg>
        <pc:spChg chg="add mod">
          <ac:chgData name="MARIA INMACULADA SANTAMARIA VALENZUELA" userId="ce49ef87-c7e3-4d0f-9bdf-fe69029b02d5" providerId="ADAL" clId="{354A172A-7AC7-463B-A9AF-624B1842923E}" dt="2025-05-27T08:52:58.065" v="17999" actId="1076"/>
          <ac:spMkLst>
            <pc:docMk/>
            <pc:sldMk cId="2649100445" sldId="466"/>
            <ac:spMk id="16" creationId="{9E7E7CA3-88D4-66C2-9835-901194F948B9}"/>
          </ac:spMkLst>
        </pc:spChg>
        <pc:spChg chg="add mod">
          <ac:chgData name="MARIA INMACULADA SANTAMARIA VALENZUELA" userId="ce49ef87-c7e3-4d0f-9bdf-fe69029b02d5" providerId="ADAL" clId="{354A172A-7AC7-463B-A9AF-624B1842923E}" dt="2025-05-27T08:52:58.065" v="17999" actId="1076"/>
          <ac:spMkLst>
            <pc:docMk/>
            <pc:sldMk cId="2649100445" sldId="466"/>
            <ac:spMk id="17" creationId="{9447C4B8-1051-8FAF-CAA9-8DBEA9582388}"/>
          </ac:spMkLst>
        </pc:spChg>
        <pc:spChg chg="add mod">
          <ac:chgData name="MARIA INMACULADA SANTAMARIA VALENZUELA" userId="ce49ef87-c7e3-4d0f-9bdf-fe69029b02d5" providerId="ADAL" clId="{354A172A-7AC7-463B-A9AF-624B1842923E}" dt="2025-05-27T08:52:58.065" v="17999" actId="1076"/>
          <ac:spMkLst>
            <pc:docMk/>
            <pc:sldMk cId="2649100445" sldId="466"/>
            <ac:spMk id="19" creationId="{820F9CD9-B426-8D78-67C8-8ED4F74C07CA}"/>
          </ac:spMkLst>
        </pc:spChg>
        <pc:spChg chg="add mod">
          <ac:chgData name="MARIA INMACULADA SANTAMARIA VALENZUELA" userId="ce49ef87-c7e3-4d0f-9bdf-fe69029b02d5" providerId="ADAL" clId="{354A172A-7AC7-463B-A9AF-624B1842923E}" dt="2025-05-27T08:52:58.065" v="17999" actId="1076"/>
          <ac:spMkLst>
            <pc:docMk/>
            <pc:sldMk cId="2649100445" sldId="466"/>
            <ac:spMk id="20" creationId="{50B89C0B-8A32-50E0-EF34-47A3A5B902F7}"/>
          </ac:spMkLst>
        </pc:spChg>
        <pc:spChg chg="add mod">
          <ac:chgData name="MARIA INMACULADA SANTAMARIA VALENZUELA" userId="ce49ef87-c7e3-4d0f-9bdf-fe69029b02d5" providerId="ADAL" clId="{354A172A-7AC7-463B-A9AF-624B1842923E}" dt="2025-05-27T08:52:58.065" v="17999" actId="1076"/>
          <ac:spMkLst>
            <pc:docMk/>
            <pc:sldMk cId="2649100445" sldId="466"/>
            <ac:spMk id="21" creationId="{C8C43689-858C-CDB3-D52B-56ABA159E658}"/>
          </ac:spMkLst>
        </pc:spChg>
        <pc:spChg chg="del">
          <ac:chgData name="MARIA INMACULADA SANTAMARIA VALENZUELA" userId="ce49ef87-c7e3-4d0f-9bdf-fe69029b02d5" providerId="ADAL" clId="{354A172A-7AC7-463B-A9AF-624B1842923E}" dt="2025-05-27T08:49:02.551" v="17926" actId="478"/>
          <ac:spMkLst>
            <pc:docMk/>
            <pc:sldMk cId="2649100445" sldId="466"/>
            <ac:spMk id="22" creationId="{EDEF1C77-A68A-FC29-D5D8-50EB11A2C575}"/>
          </ac:spMkLst>
        </pc:spChg>
        <pc:spChg chg="add mod">
          <ac:chgData name="MARIA INMACULADA SANTAMARIA VALENZUELA" userId="ce49ef87-c7e3-4d0f-9bdf-fe69029b02d5" providerId="ADAL" clId="{354A172A-7AC7-463B-A9AF-624B1842923E}" dt="2025-05-27T08:52:58.065" v="17999" actId="1076"/>
          <ac:spMkLst>
            <pc:docMk/>
            <pc:sldMk cId="2649100445" sldId="466"/>
            <ac:spMk id="23" creationId="{65CB25D5-F796-4A59-CF5F-9340372A5848}"/>
          </ac:spMkLst>
        </pc:spChg>
        <pc:spChg chg="add mod">
          <ac:chgData name="MARIA INMACULADA SANTAMARIA VALENZUELA" userId="ce49ef87-c7e3-4d0f-9bdf-fe69029b02d5" providerId="ADAL" clId="{354A172A-7AC7-463B-A9AF-624B1842923E}" dt="2025-05-27T08:52:58.065" v="17999" actId="1076"/>
          <ac:spMkLst>
            <pc:docMk/>
            <pc:sldMk cId="2649100445" sldId="466"/>
            <ac:spMk id="25" creationId="{86ABCF4D-2312-627A-A379-318AE3A85481}"/>
          </ac:spMkLst>
        </pc:spChg>
        <pc:spChg chg="del">
          <ac:chgData name="MARIA INMACULADA SANTAMARIA VALENZUELA" userId="ce49ef87-c7e3-4d0f-9bdf-fe69029b02d5" providerId="ADAL" clId="{354A172A-7AC7-463B-A9AF-624B1842923E}" dt="2025-05-27T08:49:00.459" v="17925" actId="478"/>
          <ac:spMkLst>
            <pc:docMk/>
            <pc:sldMk cId="2649100445" sldId="466"/>
            <ac:spMk id="26" creationId="{15080783-CA30-D175-F216-3D6A4CA6A74A}"/>
          </ac:spMkLst>
        </pc:spChg>
        <pc:spChg chg="del mod">
          <ac:chgData name="MARIA INMACULADA SANTAMARIA VALENZUELA" userId="ce49ef87-c7e3-4d0f-9bdf-fe69029b02d5" providerId="ADAL" clId="{354A172A-7AC7-463B-A9AF-624B1842923E}" dt="2025-05-27T08:48:56.633" v="17924" actId="478"/>
          <ac:spMkLst>
            <pc:docMk/>
            <pc:sldMk cId="2649100445" sldId="466"/>
            <ac:spMk id="29" creationId="{0F0EA317-E93B-3C63-315D-5B71E032722A}"/>
          </ac:spMkLst>
        </pc:spChg>
        <pc:spChg chg="add">
          <ac:chgData name="MARIA INMACULADA SANTAMARIA VALENZUELA" userId="ce49ef87-c7e3-4d0f-9bdf-fe69029b02d5" providerId="ADAL" clId="{354A172A-7AC7-463B-A9AF-624B1842923E}" dt="2025-05-27T08:54:58.345" v="18005"/>
          <ac:spMkLst>
            <pc:docMk/>
            <pc:sldMk cId="2649100445" sldId="466"/>
            <ac:spMk id="33" creationId="{FA3D1002-4188-03D9-0CA4-C6C21627C2C6}"/>
          </ac:spMkLst>
        </pc:spChg>
        <pc:spChg chg="del">
          <ac:chgData name="MARIA INMACULADA SANTAMARIA VALENZUELA" userId="ce49ef87-c7e3-4d0f-9bdf-fe69029b02d5" providerId="ADAL" clId="{354A172A-7AC7-463B-A9AF-624B1842923E}" dt="2025-05-27T08:48:53.374" v="17921" actId="478"/>
          <ac:spMkLst>
            <pc:docMk/>
            <pc:sldMk cId="2649100445" sldId="466"/>
            <ac:spMk id="35" creationId="{545A0046-2A9B-0315-3A31-20B9F6D53494}"/>
          </ac:spMkLst>
        </pc:spChg>
        <pc:spChg chg="del">
          <ac:chgData name="MARIA INMACULADA SANTAMARIA VALENZUELA" userId="ce49ef87-c7e3-4d0f-9bdf-fe69029b02d5" providerId="ADAL" clId="{354A172A-7AC7-463B-A9AF-624B1842923E}" dt="2025-05-27T08:48:52.307" v="17920" actId="478"/>
          <ac:spMkLst>
            <pc:docMk/>
            <pc:sldMk cId="2649100445" sldId="466"/>
            <ac:spMk id="36" creationId="{70E2083F-18DB-6DF2-06B2-1164162A70D4}"/>
          </ac:spMkLst>
        </pc:spChg>
        <pc:spChg chg="del mod">
          <ac:chgData name="MARIA INMACULADA SANTAMARIA VALENZUELA" userId="ce49ef87-c7e3-4d0f-9bdf-fe69029b02d5" providerId="ADAL" clId="{354A172A-7AC7-463B-A9AF-624B1842923E}" dt="2025-05-27T08:49:46.688" v="17967" actId="478"/>
          <ac:spMkLst>
            <pc:docMk/>
            <pc:sldMk cId="2649100445" sldId="466"/>
            <ac:spMk id="42" creationId="{6721A4C2-B2D6-12E4-3C1A-127B6D92F163}"/>
          </ac:spMkLst>
        </pc:spChg>
        <pc:spChg chg="add mod">
          <ac:chgData name="MARIA INMACULADA SANTAMARIA VALENZUELA" userId="ce49ef87-c7e3-4d0f-9bdf-fe69029b02d5" providerId="ADAL" clId="{354A172A-7AC7-463B-A9AF-624B1842923E}" dt="2025-05-27T09:21:23.565" v="18086" actId="20577"/>
          <ac:spMkLst>
            <pc:docMk/>
            <pc:sldMk cId="2649100445" sldId="466"/>
            <ac:spMk id="48" creationId="{0D7D7B8F-0903-0C0B-5D11-7230CA5BFC39}"/>
          </ac:spMkLst>
        </pc:spChg>
        <pc:spChg chg="add mod">
          <ac:chgData name="MARIA INMACULADA SANTAMARIA VALENZUELA" userId="ce49ef87-c7e3-4d0f-9bdf-fe69029b02d5" providerId="ADAL" clId="{354A172A-7AC7-463B-A9AF-624B1842923E}" dt="2025-05-27T09:22:06.400" v="18105" actId="20577"/>
          <ac:spMkLst>
            <pc:docMk/>
            <pc:sldMk cId="2649100445" sldId="466"/>
            <ac:spMk id="49" creationId="{10996EBF-8D81-01E9-BA74-0C7E16E43241}"/>
          </ac:spMkLst>
        </pc:spChg>
        <pc:spChg chg="add mod">
          <ac:chgData name="MARIA INMACULADA SANTAMARIA VALENZUELA" userId="ce49ef87-c7e3-4d0f-9bdf-fe69029b02d5" providerId="ADAL" clId="{354A172A-7AC7-463B-A9AF-624B1842923E}" dt="2025-05-27T09:22:38.113" v="18133" actId="20577"/>
          <ac:spMkLst>
            <pc:docMk/>
            <pc:sldMk cId="2649100445" sldId="466"/>
            <ac:spMk id="50" creationId="{34F471B6-A3B7-78DA-1E74-3A6A82A1B457}"/>
          </ac:spMkLst>
        </pc:spChg>
        <pc:spChg chg="add mod ord">
          <ac:chgData name="MARIA INMACULADA SANTAMARIA VALENZUELA" userId="ce49ef87-c7e3-4d0f-9bdf-fe69029b02d5" providerId="ADAL" clId="{354A172A-7AC7-463B-A9AF-624B1842923E}" dt="2025-05-27T09:27:51.660" v="18162" actId="167"/>
          <ac:spMkLst>
            <pc:docMk/>
            <pc:sldMk cId="2649100445" sldId="466"/>
            <ac:spMk id="51" creationId="{68EDD86A-39AB-1103-9575-1FE0179BF71A}"/>
          </ac:spMkLst>
        </pc:spChg>
        <pc:grpChg chg="mod">
          <ac:chgData name="MARIA INMACULADA SANTAMARIA VALENZUELA" userId="ce49ef87-c7e3-4d0f-9bdf-fe69029b02d5" providerId="ADAL" clId="{354A172A-7AC7-463B-A9AF-624B1842923E}" dt="2025-05-27T08:51:33.040" v="17981" actId="1076"/>
          <ac:grpSpMkLst>
            <pc:docMk/>
            <pc:sldMk cId="2649100445" sldId="466"/>
            <ac:grpSpMk id="38" creationId="{A2F4D65D-784E-0A68-0907-0F4F5BB0D78F}"/>
          </ac:grpSpMkLst>
        </pc:grpChg>
        <pc:picChg chg="del">
          <ac:chgData name="MARIA INMACULADA SANTAMARIA VALENZUELA" userId="ce49ef87-c7e3-4d0f-9bdf-fe69029b02d5" providerId="ADAL" clId="{354A172A-7AC7-463B-A9AF-624B1842923E}" dt="2025-05-27T08:48:48.255" v="17919" actId="478"/>
          <ac:picMkLst>
            <pc:docMk/>
            <pc:sldMk cId="2649100445" sldId="466"/>
            <ac:picMk id="5" creationId="{5F1CD83D-EA4F-4356-A156-78E0D77D53D3}"/>
          </ac:picMkLst>
        </pc:picChg>
        <pc:picChg chg="add mod">
          <ac:chgData name="MARIA INMACULADA SANTAMARIA VALENZUELA" userId="ce49ef87-c7e3-4d0f-9bdf-fe69029b02d5" providerId="ADAL" clId="{354A172A-7AC7-463B-A9AF-624B1842923E}" dt="2025-05-27T08:52:36.070" v="17996" actId="1076"/>
          <ac:picMkLst>
            <pc:docMk/>
            <pc:sldMk cId="2649100445" sldId="466"/>
            <ac:picMk id="12" creationId="{78211211-32B9-E8FB-4D66-9B912A212552}"/>
          </ac:picMkLst>
        </pc:picChg>
        <pc:picChg chg="del">
          <ac:chgData name="MARIA INMACULADA SANTAMARIA VALENZUELA" userId="ce49ef87-c7e3-4d0f-9bdf-fe69029b02d5" providerId="ADAL" clId="{354A172A-7AC7-463B-A9AF-624B1842923E}" dt="2025-05-27T08:48:47.058" v="17918" actId="478"/>
          <ac:picMkLst>
            <pc:docMk/>
            <pc:sldMk cId="2649100445" sldId="466"/>
            <ac:picMk id="18" creationId="{EB04E8AA-A097-E76F-A8DE-A857F9875DB8}"/>
          </ac:picMkLst>
        </pc:picChg>
        <pc:picChg chg="del">
          <ac:chgData name="MARIA INMACULADA SANTAMARIA VALENZUELA" userId="ce49ef87-c7e3-4d0f-9bdf-fe69029b02d5" providerId="ADAL" clId="{354A172A-7AC7-463B-A9AF-624B1842923E}" dt="2025-05-27T08:48:45.631" v="17917" actId="478"/>
          <ac:picMkLst>
            <pc:docMk/>
            <pc:sldMk cId="2649100445" sldId="466"/>
            <ac:picMk id="24" creationId="{0F7DCD2D-E7E4-19A5-0D7E-0948964E9523}"/>
          </ac:picMkLst>
        </pc:picChg>
        <pc:picChg chg="del">
          <ac:chgData name="MARIA INMACULADA SANTAMARIA VALENZUELA" userId="ce49ef87-c7e3-4d0f-9bdf-fe69029b02d5" providerId="ADAL" clId="{354A172A-7AC7-463B-A9AF-624B1842923E}" dt="2025-05-27T08:48:44.613" v="17916" actId="478"/>
          <ac:picMkLst>
            <pc:docMk/>
            <pc:sldMk cId="2649100445" sldId="466"/>
            <ac:picMk id="28" creationId="{46316A27-2058-5AA1-0463-D6B92CB49906}"/>
          </ac:picMkLst>
        </pc:picChg>
        <pc:picChg chg="add mod ord">
          <ac:chgData name="MARIA INMACULADA SANTAMARIA VALENZUELA" userId="ce49ef87-c7e3-4d0f-9bdf-fe69029b02d5" providerId="ADAL" clId="{354A172A-7AC7-463B-A9AF-624B1842923E}" dt="2025-05-27T09:27:43.105" v="18160" actId="167"/>
          <ac:picMkLst>
            <pc:docMk/>
            <pc:sldMk cId="2649100445" sldId="466"/>
            <ac:picMk id="30" creationId="{91C13E4B-5C44-4015-F935-5C2767646D5C}"/>
          </ac:picMkLst>
        </pc:picChg>
        <pc:picChg chg="del">
          <ac:chgData name="MARIA INMACULADA SANTAMARIA VALENZUELA" userId="ce49ef87-c7e3-4d0f-9bdf-fe69029b02d5" providerId="ADAL" clId="{354A172A-7AC7-463B-A9AF-624B1842923E}" dt="2025-05-27T08:48:43.134" v="17915" actId="478"/>
          <ac:picMkLst>
            <pc:docMk/>
            <pc:sldMk cId="2649100445" sldId="466"/>
            <ac:picMk id="31" creationId="{3F4655F4-92CA-ABEF-4CB4-1DEDEF68B521}"/>
          </ac:picMkLst>
        </pc:picChg>
        <pc:picChg chg="del">
          <ac:chgData name="MARIA INMACULADA SANTAMARIA VALENZUELA" userId="ce49ef87-c7e3-4d0f-9bdf-fe69029b02d5" providerId="ADAL" clId="{354A172A-7AC7-463B-A9AF-624B1842923E}" dt="2025-05-27T08:48:41.742" v="17914" actId="478"/>
          <ac:picMkLst>
            <pc:docMk/>
            <pc:sldMk cId="2649100445" sldId="466"/>
            <ac:picMk id="34" creationId="{2AB774FC-42D6-8FC3-429E-8DA3798C6555}"/>
          </ac:picMkLst>
        </pc:picChg>
        <pc:picChg chg="add mod">
          <ac:chgData name="MARIA INMACULADA SANTAMARIA VALENZUELA" userId="ce49ef87-c7e3-4d0f-9bdf-fe69029b02d5" providerId="ADAL" clId="{354A172A-7AC7-463B-A9AF-624B1842923E}" dt="2025-05-27T09:27:37.383" v="18159" actId="1076"/>
          <ac:picMkLst>
            <pc:docMk/>
            <pc:sldMk cId="2649100445" sldId="466"/>
            <ac:picMk id="41" creationId="{868FB811-5FFC-2BB2-B5EB-CF295E8CCDA4}"/>
          </ac:picMkLst>
        </pc:picChg>
        <pc:picChg chg="add mod ord">
          <ac:chgData name="MARIA INMACULADA SANTAMARIA VALENZUELA" userId="ce49ef87-c7e3-4d0f-9bdf-fe69029b02d5" providerId="ADAL" clId="{354A172A-7AC7-463B-A9AF-624B1842923E}" dt="2025-05-27T09:27:31.781" v="18158" actId="167"/>
          <ac:picMkLst>
            <pc:docMk/>
            <pc:sldMk cId="2649100445" sldId="466"/>
            <ac:picMk id="44" creationId="{0B2CCF3B-7787-2A81-7F1A-81328B02BD36}"/>
          </ac:picMkLst>
        </pc:picChg>
        <pc:picChg chg="add mod ord">
          <ac:chgData name="MARIA INMACULADA SANTAMARIA VALENZUELA" userId="ce49ef87-c7e3-4d0f-9bdf-fe69029b02d5" providerId="ADAL" clId="{354A172A-7AC7-463B-A9AF-624B1842923E}" dt="2025-05-27T09:27:28.059" v="18157" actId="1076"/>
          <ac:picMkLst>
            <pc:docMk/>
            <pc:sldMk cId="2649100445" sldId="466"/>
            <ac:picMk id="45" creationId="{91D0E14B-D612-888C-3F1B-FF9EA149214B}"/>
          </ac:picMkLst>
        </pc:picChg>
        <pc:picChg chg="add mod">
          <ac:chgData name="MARIA INMACULADA SANTAMARIA VALENZUELA" userId="ce49ef87-c7e3-4d0f-9bdf-fe69029b02d5" providerId="ADAL" clId="{354A172A-7AC7-463B-A9AF-624B1842923E}" dt="2025-05-27T09:27:01.834" v="18154" actId="1076"/>
          <ac:picMkLst>
            <pc:docMk/>
            <pc:sldMk cId="2649100445" sldId="466"/>
            <ac:picMk id="47" creationId="{099DC68E-2636-7DE1-FDB7-265488A0B1E0}"/>
          </ac:picMkLst>
        </pc:picChg>
      </pc:sldChg>
      <pc:sldChg chg="add del">
        <pc:chgData name="MARIA INMACULADA SANTAMARIA VALENZUELA" userId="ce49ef87-c7e3-4d0f-9bdf-fe69029b02d5" providerId="ADAL" clId="{354A172A-7AC7-463B-A9AF-624B1842923E}" dt="2025-05-26T21:20:15.383" v="16904"/>
        <pc:sldMkLst>
          <pc:docMk/>
          <pc:sldMk cId="3750754449" sldId="466"/>
        </pc:sldMkLst>
      </pc:sldChg>
    </pc:docChg>
  </pc:docChgLst>
  <pc:docChgLst>
    <pc:chgData name="MARIA INMACULADA SANTAMARIA VALENZUELA" userId="ce49ef87-c7e3-4d0f-9bdf-fe69029b02d5" providerId="ADAL" clId="{E673AF77-5E13-4E4F-9ED6-8078CC85BBA8}"/>
    <pc:docChg chg="undo custSel addSld delSld modSld sldOrd">
      <pc:chgData name="MARIA INMACULADA SANTAMARIA VALENZUELA" userId="ce49ef87-c7e3-4d0f-9bdf-fe69029b02d5" providerId="ADAL" clId="{E673AF77-5E13-4E4F-9ED6-8078CC85BBA8}" dt="2025-05-15T18:17:05.642" v="21618" actId="14100"/>
      <pc:docMkLst>
        <pc:docMk/>
      </pc:docMkLst>
      <pc:sldChg chg="addSp delSp modSp mod modNotesTx">
        <pc:chgData name="MARIA INMACULADA SANTAMARIA VALENZUELA" userId="ce49ef87-c7e3-4d0f-9bdf-fe69029b02d5" providerId="ADAL" clId="{E673AF77-5E13-4E4F-9ED6-8078CC85BBA8}" dt="2025-05-07T17:29:44.400" v="20339" actId="20577"/>
        <pc:sldMkLst>
          <pc:docMk/>
          <pc:sldMk cId="4184558863" sldId="257"/>
        </pc:sldMkLst>
      </pc:sldChg>
      <pc:sldChg chg="addSp modSp mod">
        <pc:chgData name="MARIA INMACULADA SANTAMARIA VALENZUELA" userId="ce49ef87-c7e3-4d0f-9bdf-fe69029b02d5" providerId="ADAL" clId="{E673AF77-5E13-4E4F-9ED6-8078CC85BBA8}" dt="2025-05-07T15:33:00.719" v="19178" actId="790"/>
        <pc:sldMkLst>
          <pc:docMk/>
          <pc:sldMk cId="1217622540" sldId="258"/>
        </pc:sldMkLst>
        <pc:spChg chg="mod">
          <ac:chgData name="MARIA INMACULADA SANTAMARIA VALENZUELA" userId="ce49ef87-c7e3-4d0f-9bdf-fe69029b02d5" providerId="ADAL" clId="{E673AF77-5E13-4E4F-9ED6-8078CC85BBA8}" dt="2025-05-07T15:33:00.719" v="19178" actId="790"/>
          <ac:spMkLst>
            <pc:docMk/>
            <pc:sldMk cId="1217622540" sldId="258"/>
            <ac:spMk id="6" creationId="{C39837B1-2EF7-EB6E-267D-7E8C2A81DB4E}"/>
          </ac:spMkLst>
        </pc:spChg>
      </pc:sldChg>
      <pc:sldChg chg="addSp delSp modSp mod">
        <pc:chgData name="MARIA INMACULADA SANTAMARIA VALENZUELA" userId="ce49ef87-c7e3-4d0f-9bdf-fe69029b02d5" providerId="ADAL" clId="{E673AF77-5E13-4E4F-9ED6-8078CC85BBA8}" dt="2025-05-15T18:00:21.090" v="21564" actId="20577"/>
        <pc:sldMkLst>
          <pc:docMk/>
          <pc:sldMk cId="1755069327" sldId="262"/>
        </pc:sldMkLst>
      </pc:sldChg>
      <pc:sldChg chg="addSp delSp modSp mod modClrScheme delDesignElem chgLayout">
        <pc:chgData name="MARIA INMACULADA SANTAMARIA VALENZUELA" userId="ce49ef87-c7e3-4d0f-9bdf-fe69029b02d5" providerId="ADAL" clId="{E673AF77-5E13-4E4F-9ED6-8078CC85BBA8}" dt="2025-05-07T15:33:00.719" v="19178" actId="790"/>
        <pc:sldMkLst>
          <pc:docMk/>
          <pc:sldMk cId="3450941885" sldId="263"/>
        </pc:sldMkLst>
      </pc:sldChg>
      <pc:sldChg chg="addSp delSp modSp mod">
        <pc:chgData name="MARIA INMACULADA SANTAMARIA VALENZUELA" userId="ce49ef87-c7e3-4d0f-9bdf-fe69029b02d5" providerId="ADAL" clId="{E673AF77-5E13-4E4F-9ED6-8078CC85BBA8}" dt="2025-05-07T15:33:00.719" v="19178" actId="790"/>
        <pc:sldMkLst>
          <pc:docMk/>
          <pc:sldMk cId="758887286" sldId="264"/>
        </pc:sldMkLst>
      </pc:sldChg>
      <pc:sldChg chg="addSp delSp modSp del mod">
        <pc:chgData name="MARIA INMACULADA SANTAMARIA VALENZUELA" userId="ce49ef87-c7e3-4d0f-9bdf-fe69029b02d5" providerId="ADAL" clId="{E673AF77-5E13-4E4F-9ED6-8078CC85BBA8}" dt="2025-05-05T08:56:05.407" v="5450" actId="47"/>
        <pc:sldMkLst>
          <pc:docMk/>
          <pc:sldMk cId="3381293496" sldId="265"/>
        </pc:sldMkLst>
      </pc:sldChg>
      <pc:sldChg chg="add del">
        <pc:chgData name="MARIA INMACULADA SANTAMARIA VALENZUELA" userId="ce49ef87-c7e3-4d0f-9bdf-fe69029b02d5" providerId="ADAL" clId="{E673AF77-5E13-4E4F-9ED6-8078CC85BBA8}" dt="2025-05-06T16:26:57.553" v="8961"/>
        <pc:sldMkLst>
          <pc:docMk/>
          <pc:sldMk cId="3877908066" sldId="265"/>
        </pc:sldMkLst>
      </pc:sldChg>
      <pc:sldChg chg="addSp delSp modSp del mod">
        <pc:chgData name="MARIA INMACULADA SANTAMARIA VALENZUELA" userId="ce49ef87-c7e3-4d0f-9bdf-fe69029b02d5" providerId="ADAL" clId="{E673AF77-5E13-4E4F-9ED6-8078CC85BBA8}" dt="2025-05-05T08:56:11.800" v="5451" actId="47"/>
        <pc:sldMkLst>
          <pc:docMk/>
          <pc:sldMk cId="3690155686" sldId="266"/>
        </pc:sldMkLst>
      </pc:sldChg>
      <pc:sldChg chg="addSp delSp modSp del mod">
        <pc:chgData name="MARIA INMACULADA SANTAMARIA VALENZUELA" userId="ce49ef87-c7e3-4d0f-9bdf-fe69029b02d5" providerId="ADAL" clId="{E673AF77-5E13-4E4F-9ED6-8078CC85BBA8}" dt="2025-05-05T08:56:12.341" v="5452" actId="47"/>
        <pc:sldMkLst>
          <pc:docMk/>
          <pc:sldMk cId="4048716820" sldId="268"/>
        </pc:sldMkLst>
      </pc:sldChg>
      <pc:sldChg chg="addSp delSp modSp del mod">
        <pc:chgData name="MARIA INMACULADA SANTAMARIA VALENZUELA" userId="ce49ef87-c7e3-4d0f-9bdf-fe69029b02d5" providerId="ADAL" clId="{E673AF77-5E13-4E4F-9ED6-8078CC85BBA8}" dt="2025-05-05T08:57:50.209" v="5500" actId="47"/>
        <pc:sldMkLst>
          <pc:docMk/>
          <pc:sldMk cId="228166195" sldId="269"/>
        </pc:sldMkLst>
      </pc:sldChg>
      <pc:sldChg chg="modSp del mod">
        <pc:chgData name="MARIA INMACULADA SANTAMARIA VALENZUELA" userId="ce49ef87-c7e3-4d0f-9bdf-fe69029b02d5" providerId="ADAL" clId="{E673AF77-5E13-4E4F-9ED6-8078CC85BBA8}" dt="2025-04-27T16:41:52.919" v="1193" actId="47"/>
        <pc:sldMkLst>
          <pc:docMk/>
          <pc:sldMk cId="2116668465" sldId="270"/>
        </pc:sldMkLst>
      </pc:sldChg>
      <pc:sldChg chg="del">
        <pc:chgData name="MARIA INMACULADA SANTAMARIA VALENZUELA" userId="ce49ef87-c7e3-4d0f-9bdf-fe69029b02d5" providerId="ADAL" clId="{E673AF77-5E13-4E4F-9ED6-8078CC85BBA8}" dt="2025-04-27T16:42:21.036" v="1226" actId="47"/>
        <pc:sldMkLst>
          <pc:docMk/>
          <pc:sldMk cId="3650304014" sldId="271"/>
        </pc:sldMkLst>
      </pc:sldChg>
      <pc:sldChg chg="addSp delSp modSp mod ord delDesignElem chgLayout">
        <pc:chgData name="MARIA INMACULADA SANTAMARIA VALENZUELA" userId="ce49ef87-c7e3-4d0f-9bdf-fe69029b02d5" providerId="ADAL" clId="{E673AF77-5E13-4E4F-9ED6-8078CC85BBA8}" dt="2025-05-07T15:33:00.719" v="19178" actId="790"/>
        <pc:sldMkLst>
          <pc:docMk/>
          <pc:sldMk cId="424331817" sldId="272"/>
        </pc:sldMkLst>
      </pc:sldChg>
      <pc:sldChg chg="addSp delSp modSp del mod">
        <pc:chgData name="MARIA INMACULADA SANTAMARIA VALENZUELA" userId="ce49ef87-c7e3-4d0f-9bdf-fe69029b02d5" providerId="ADAL" clId="{E673AF77-5E13-4E4F-9ED6-8078CC85BBA8}" dt="2025-05-05T08:56:18.740" v="5453" actId="47"/>
        <pc:sldMkLst>
          <pc:docMk/>
          <pc:sldMk cId="2962744812" sldId="273"/>
        </pc:sldMkLst>
      </pc:sldChg>
      <pc:sldChg chg="addSp delSp modSp add del mod">
        <pc:chgData name="MARIA INMACULADA SANTAMARIA VALENZUELA" userId="ce49ef87-c7e3-4d0f-9bdf-fe69029b02d5" providerId="ADAL" clId="{E673AF77-5E13-4E4F-9ED6-8078CC85BBA8}" dt="2025-05-05T08:56:28.840" v="5456" actId="47"/>
        <pc:sldMkLst>
          <pc:docMk/>
          <pc:sldMk cId="3992810471" sldId="274"/>
        </pc:sldMkLst>
      </pc:sldChg>
      <pc:sldChg chg="add del">
        <pc:chgData name="MARIA INMACULADA SANTAMARIA VALENZUELA" userId="ce49ef87-c7e3-4d0f-9bdf-fe69029b02d5" providerId="ADAL" clId="{E673AF77-5E13-4E4F-9ED6-8078CC85BBA8}" dt="2025-04-27T16:27:58.326" v="400" actId="47"/>
        <pc:sldMkLst>
          <pc:docMk/>
          <pc:sldMk cId="3001473214" sldId="275"/>
        </pc:sldMkLst>
      </pc:sldChg>
      <pc:sldChg chg="addSp delSp modSp add del mod ord">
        <pc:chgData name="MARIA INMACULADA SANTAMARIA VALENZUELA" userId="ce49ef87-c7e3-4d0f-9bdf-fe69029b02d5" providerId="ADAL" clId="{E673AF77-5E13-4E4F-9ED6-8078CC85BBA8}" dt="2025-05-06T16:36:50.840" v="9175" actId="47"/>
        <pc:sldMkLst>
          <pc:docMk/>
          <pc:sldMk cId="3872835789" sldId="275"/>
        </pc:sldMkLst>
      </pc:sldChg>
      <pc:sldChg chg="addSp delSp add del setBg delDesignElem">
        <pc:chgData name="MARIA INMACULADA SANTAMARIA VALENZUELA" userId="ce49ef87-c7e3-4d0f-9bdf-fe69029b02d5" providerId="ADAL" clId="{E673AF77-5E13-4E4F-9ED6-8078CC85BBA8}" dt="2025-04-27T16:28:02.468" v="403"/>
        <pc:sldMkLst>
          <pc:docMk/>
          <pc:sldMk cId="4210902028" sldId="275"/>
        </pc:sldMkLst>
      </pc:sldChg>
      <pc:sldChg chg="addSp delSp modSp add mod ord">
        <pc:chgData name="MARIA INMACULADA SANTAMARIA VALENZUELA" userId="ce49ef87-c7e3-4d0f-9bdf-fe69029b02d5" providerId="ADAL" clId="{E673AF77-5E13-4E4F-9ED6-8078CC85BBA8}" dt="2025-05-07T15:33:00.719" v="19178" actId="790"/>
        <pc:sldMkLst>
          <pc:docMk/>
          <pc:sldMk cId="1132684678" sldId="276"/>
        </pc:sldMkLst>
      </pc:sldChg>
      <pc:sldChg chg="addSp delSp modSp add mod delDesignElem chgLayout">
        <pc:chgData name="MARIA INMACULADA SANTAMARIA VALENZUELA" userId="ce49ef87-c7e3-4d0f-9bdf-fe69029b02d5" providerId="ADAL" clId="{E673AF77-5E13-4E4F-9ED6-8078CC85BBA8}" dt="2025-05-07T17:52:42.027" v="20907" actId="20577"/>
        <pc:sldMkLst>
          <pc:docMk/>
          <pc:sldMk cId="2909611396" sldId="277"/>
        </pc:sldMkLst>
      </pc:sldChg>
      <pc:sldChg chg="addSp delSp modSp add mod setBg modClrScheme addAnim delAnim setClrOvrMap delDesignElem chgLayout">
        <pc:chgData name="MARIA INMACULADA SANTAMARIA VALENZUELA" userId="ce49ef87-c7e3-4d0f-9bdf-fe69029b02d5" providerId="ADAL" clId="{E673AF77-5E13-4E4F-9ED6-8078CC85BBA8}" dt="2025-05-07T15:33:00.719" v="19178" actId="790"/>
        <pc:sldMkLst>
          <pc:docMk/>
          <pc:sldMk cId="1070099570" sldId="278"/>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2824374790" sldId="279"/>
        </pc:sldMkLst>
      </pc:sldChg>
      <pc:sldChg chg="addSp delSp modSp add del mod ord setBg delDesignElem">
        <pc:chgData name="MARIA INMACULADA SANTAMARIA VALENZUELA" userId="ce49ef87-c7e3-4d0f-9bdf-fe69029b02d5" providerId="ADAL" clId="{E673AF77-5E13-4E4F-9ED6-8078CC85BBA8}" dt="2025-04-27T19:37:24.732" v="1406" actId="2696"/>
        <pc:sldMkLst>
          <pc:docMk/>
          <pc:sldMk cId="3790956516" sldId="280"/>
        </pc:sldMkLst>
      </pc:sldChg>
      <pc:sldChg chg="delSp add del setBg delDesignElem">
        <pc:chgData name="MARIA INMACULADA SANTAMARIA VALENZUELA" userId="ce49ef87-c7e3-4d0f-9bdf-fe69029b02d5" providerId="ADAL" clId="{E673AF77-5E13-4E4F-9ED6-8078CC85BBA8}" dt="2025-04-27T19:53:08.895" v="1871" actId="47"/>
        <pc:sldMkLst>
          <pc:docMk/>
          <pc:sldMk cId="25972136" sldId="281"/>
        </pc:sldMkLst>
      </pc:sldChg>
      <pc:sldChg chg="delSp add del setBg delDesignElem">
        <pc:chgData name="MARIA INMACULADA SANTAMARIA VALENZUELA" userId="ce49ef87-c7e3-4d0f-9bdf-fe69029b02d5" providerId="ADAL" clId="{E673AF77-5E13-4E4F-9ED6-8078CC85BBA8}" dt="2025-04-27T19:53:10.373" v="1872" actId="47"/>
        <pc:sldMkLst>
          <pc:docMk/>
          <pc:sldMk cId="2631190760" sldId="282"/>
        </pc:sldMkLst>
      </pc:sldChg>
      <pc:sldChg chg="delSp add del setBg delDesignElem">
        <pc:chgData name="MARIA INMACULADA SANTAMARIA VALENZUELA" userId="ce49ef87-c7e3-4d0f-9bdf-fe69029b02d5" providerId="ADAL" clId="{E673AF77-5E13-4E4F-9ED6-8078CC85BBA8}" dt="2025-04-27T19:53:10.879" v="1873" actId="47"/>
        <pc:sldMkLst>
          <pc:docMk/>
          <pc:sldMk cId="2641423962" sldId="283"/>
        </pc:sldMkLst>
      </pc:sldChg>
      <pc:sldChg chg="addSp delSp modSp add mod setBg delDesignElem chgLayout">
        <pc:chgData name="MARIA INMACULADA SANTAMARIA VALENZUELA" userId="ce49ef87-c7e3-4d0f-9bdf-fe69029b02d5" providerId="ADAL" clId="{E673AF77-5E13-4E4F-9ED6-8078CC85BBA8}" dt="2025-05-07T15:33:00.719" v="19178" actId="790"/>
        <pc:sldMkLst>
          <pc:docMk/>
          <pc:sldMk cId="1455534682" sldId="284"/>
        </pc:sldMkLst>
      </pc:sldChg>
      <pc:sldChg chg="delSp modSp add del mod setBg delDesignElem">
        <pc:chgData name="MARIA INMACULADA SANTAMARIA VALENZUELA" userId="ce49ef87-c7e3-4d0f-9bdf-fe69029b02d5" providerId="ADAL" clId="{E673AF77-5E13-4E4F-9ED6-8078CC85BBA8}" dt="2025-04-27T19:37:32.753" v="1407" actId="2696"/>
        <pc:sldMkLst>
          <pc:docMk/>
          <pc:sldMk cId="2666010964" sldId="285"/>
        </pc:sldMkLst>
      </pc:sldChg>
      <pc:sldChg chg="modSp add del mod">
        <pc:chgData name="MARIA INMACULADA SANTAMARIA VALENZUELA" userId="ce49ef87-c7e3-4d0f-9bdf-fe69029b02d5" providerId="ADAL" clId="{E673AF77-5E13-4E4F-9ED6-8078CC85BBA8}" dt="2025-04-27T19:36:50.334" v="1397" actId="2696"/>
        <pc:sldMkLst>
          <pc:docMk/>
          <pc:sldMk cId="1175311403" sldId="286"/>
        </pc:sldMkLst>
      </pc:sldChg>
      <pc:sldChg chg="addSp delSp modSp add del mod">
        <pc:chgData name="MARIA INMACULADA SANTAMARIA VALENZUELA" userId="ce49ef87-c7e3-4d0f-9bdf-fe69029b02d5" providerId="ADAL" clId="{E673AF77-5E13-4E4F-9ED6-8078CC85BBA8}" dt="2025-05-05T09:07:37.826" v="5808" actId="47"/>
        <pc:sldMkLst>
          <pc:docMk/>
          <pc:sldMk cId="2932522900" sldId="287"/>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1190250812" sldId="288"/>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2783243413" sldId="289"/>
        </pc:sldMkLst>
      </pc:sldChg>
      <pc:sldChg chg="addSp delSp modSp add mod ord delDesignElem chgLayout">
        <pc:chgData name="MARIA INMACULADA SANTAMARIA VALENZUELA" userId="ce49ef87-c7e3-4d0f-9bdf-fe69029b02d5" providerId="ADAL" clId="{E673AF77-5E13-4E4F-9ED6-8078CC85BBA8}" dt="2025-05-07T17:55:16.329" v="21167" actId="20577"/>
        <pc:sldMkLst>
          <pc:docMk/>
          <pc:sldMk cId="4009043804" sldId="290"/>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3733264879" sldId="291"/>
        </pc:sldMkLst>
      </pc:sldChg>
      <pc:sldChg chg="addSp delSp add del setBg delDesignElem">
        <pc:chgData name="MARIA INMACULADA SANTAMARIA VALENZUELA" userId="ce49ef87-c7e3-4d0f-9bdf-fe69029b02d5" providerId="ADAL" clId="{E673AF77-5E13-4E4F-9ED6-8078CC85BBA8}" dt="2025-04-27T19:53:05.364" v="1870"/>
        <pc:sldMkLst>
          <pc:docMk/>
          <pc:sldMk cId="404004492" sldId="292"/>
        </pc:sldMkLst>
      </pc:sldChg>
      <pc:sldChg chg="modSp add del mod">
        <pc:chgData name="MARIA INMACULADA SANTAMARIA VALENZUELA" userId="ce49ef87-c7e3-4d0f-9bdf-fe69029b02d5" providerId="ADAL" clId="{E673AF77-5E13-4E4F-9ED6-8078CC85BBA8}" dt="2025-05-05T09:09:57.173" v="5951" actId="47"/>
        <pc:sldMkLst>
          <pc:docMk/>
          <pc:sldMk cId="925826750" sldId="292"/>
        </pc:sldMkLst>
      </pc:sldChg>
      <pc:sldChg chg="modSp add del mod">
        <pc:chgData name="MARIA INMACULADA SANTAMARIA VALENZUELA" userId="ce49ef87-c7e3-4d0f-9bdf-fe69029b02d5" providerId="ADAL" clId="{E673AF77-5E13-4E4F-9ED6-8078CC85BBA8}" dt="2025-05-05T09:10:41.607" v="6036" actId="47"/>
        <pc:sldMkLst>
          <pc:docMk/>
          <pc:sldMk cId="3775658260" sldId="293"/>
        </pc:sldMkLst>
      </pc:sldChg>
      <pc:sldChg chg="modSp add del mod">
        <pc:chgData name="MARIA INMACULADA SANTAMARIA VALENZUELA" userId="ce49ef87-c7e3-4d0f-9bdf-fe69029b02d5" providerId="ADAL" clId="{E673AF77-5E13-4E4F-9ED6-8078CC85BBA8}" dt="2025-05-05T09:13:43.838" v="6312" actId="47"/>
        <pc:sldMkLst>
          <pc:docMk/>
          <pc:sldMk cId="3932993423" sldId="294"/>
        </pc:sldMkLst>
      </pc:sldChg>
      <pc:sldChg chg="addSp delSp modSp add mod">
        <pc:chgData name="MARIA INMACULADA SANTAMARIA VALENZUELA" userId="ce49ef87-c7e3-4d0f-9bdf-fe69029b02d5" providerId="ADAL" clId="{E673AF77-5E13-4E4F-9ED6-8078CC85BBA8}" dt="2025-05-07T15:33:00.719" v="19178" actId="790"/>
        <pc:sldMkLst>
          <pc:docMk/>
          <pc:sldMk cId="1128777035" sldId="295"/>
        </pc:sldMkLst>
      </pc:sldChg>
      <pc:sldChg chg="modSp add del mod ord">
        <pc:chgData name="MARIA INMACULADA SANTAMARIA VALENZUELA" userId="ce49ef87-c7e3-4d0f-9bdf-fe69029b02d5" providerId="ADAL" clId="{E673AF77-5E13-4E4F-9ED6-8078CC85BBA8}" dt="2025-05-07T18:04:50.575" v="21233" actId="47"/>
        <pc:sldMkLst>
          <pc:docMk/>
          <pc:sldMk cId="4294236910" sldId="296"/>
        </pc:sldMkLst>
      </pc:sldChg>
      <pc:sldChg chg="addSp delSp modSp add mod">
        <pc:chgData name="MARIA INMACULADA SANTAMARIA VALENZUELA" userId="ce49ef87-c7e3-4d0f-9bdf-fe69029b02d5" providerId="ADAL" clId="{E673AF77-5E13-4E4F-9ED6-8078CC85BBA8}" dt="2025-05-07T18:04:18.052" v="21226" actId="478"/>
        <pc:sldMkLst>
          <pc:docMk/>
          <pc:sldMk cId="2672329321" sldId="297"/>
        </pc:sldMkLst>
      </pc:sldChg>
      <pc:sldChg chg="addSp delSp modSp add del mod ord">
        <pc:chgData name="MARIA INMACULADA SANTAMARIA VALENZUELA" userId="ce49ef87-c7e3-4d0f-9bdf-fe69029b02d5" providerId="ADAL" clId="{E673AF77-5E13-4E4F-9ED6-8078CC85BBA8}" dt="2025-05-05T09:09:48.391" v="5948" actId="47"/>
        <pc:sldMkLst>
          <pc:docMk/>
          <pc:sldMk cId="3500123699" sldId="298"/>
        </pc:sldMkLst>
      </pc:sldChg>
      <pc:sldChg chg="add del ord">
        <pc:chgData name="MARIA INMACULADA SANTAMARIA VALENZUELA" userId="ce49ef87-c7e3-4d0f-9bdf-fe69029b02d5" providerId="ADAL" clId="{E673AF77-5E13-4E4F-9ED6-8078CC85BBA8}" dt="2025-05-05T09:09:58.496" v="5952" actId="47"/>
        <pc:sldMkLst>
          <pc:docMk/>
          <pc:sldMk cId="1465457180" sldId="299"/>
        </pc:sldMkLst>
      </pc:sldChg>
      <pc:sldChg chg="add del ord">
        <pc:chgData name="MARIA INMACULADA SANTAMARIA VALENZUELA" userId="ce49ef87-c7e3-4d0f-9bdf-fe69029b02d5" providerId="ADAL" clId="{E673AF77-5E13-4E4F-9ED6-8078CC85BBA8}" dt="2025-05-05T09:11:31.704" v="6070" actId="47"/>
        <pc:sldMkLst>
          <pc:docMk/>
          <pc:sldMk cId="2722161562" sldId="300"/>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1517778444" sldId="301"/>
        </pc:sldMkLst>
      </pc:sldChg>
      <pc:sldChg chg="addSp delSp modSp add del mod ord">
        <pc:chgData name="MARIA INMACULADA SANTAMARIA VALENZUELA" userId="ce49ef87-c7e3-4d0f-9bdf-fe69029b02d5" providerId="ADAL" clId="{E673AF77-5E13-4E4F-9ED6-8078CC85BBA8}" dt="2025-05-07T15:18:40.160" v="18022" actId="2696"/>
        <pc:sldMkLst>
          <pc:docMk/>
          <pc:sldMk cId="1470890855" sldId="302"/>
        </pc:sldMkLst>
      </pc:sldChg>
      <pc:sldChg chg="add del ord">
        <pc:chgData name="MARIA INMACULADA SANTAMARIA VALENZUELA" userId="ce49ef87-c7e3-4d0f-9bdf-fe69029b02d5" providerId="ADAL" clId="{E673AF77-5E13-4E4F-9ED6-8078CC85BBA8}" dt="2025-05-05T09:11:59.860" v="6072" actId="47"/>
        <pc:sldMkLst>
          <pc:docMk/>
          <pc:sldMk cId="1186706238" sldId="303"/>
        </pc:sldMkLst>
      </pc:sldChg>
      <pc:sldChg chg="addSp delSp modSp add del mod ord">
        <pc:chgData name="MARIA INMACULADA SANTAMARIA VALENZUELA" userId="ce49ef87-c7e3-4d0f-9bdf-fe69029b02d5" providerId="ADAL" clId="{E673AF77-5E13-4E4F-9ED6-8078CC85BBA8}" dt="2025-04-29T12:06:14.841" v="3604" actId="47"/>
        <pc:sldMkLst>
          <pc:docMk/>
          <pc:sldMk cId="2197118498" sldId="304"/>
        </pc:sldMkLst>
      </pc:sldChg>
      <pc:sldChg chg="addSp delSp modSp new del mod">
        <pc:chgData name="MARIA INMACULADA SANTAMARIA VALENZUELA" userId="ce49ef87-c7e3-4d0f-9bdf-fe69029b02d5" providerId="ADAL" clId="{E673AF77-5E13-4E4F-9ED6-8078CC85BBA8}" dt="2025-05-05T09:11:54.722" v="6071" actId="47"/>
        <pc:sldMkLst>
          <pc:docMk/>
          <pc:sldMk cId="2270737395" sldId="305"/>
        </pc:sldMkLst>
      </pc:sldChg>
      <pc:sldChg chg="addSp delSp modSp add mod ord">
        <pc:chgData name="MARIA INMACULADA SANTAMARIA VALENZUELA" userId="ce49ef87-c7e3-4d0f-9bdf-fe69029b02d5" providerId="ADAL" clId="{E673AF77-5E13-4E4F-9ED6-8078CC85BBA8}" dt="2025-05-07T15:33:00.719" v="19178" actId="790"/>
        <pc:sldMkLst>
          <pc:docMk/>
          <pc:sldMk cId="708788255" sldId="306"/>
        </pc:sldMkLst>
      </pc:sldChg>
      <pc:sldChg chg="addSp delSp add del setBg delDesignElem">
        <pc:chgData name="MARIA INMACULADA SANTAMARIA VALENZUELA" userId="ce49ef87-c7e3-4d0f-9bdf-fe69029b02d5" providerId="ADAL" clId="{E673AF77-5E13-4E4F-9ED6-8078CC85BBA8}" dt="2025-05-05T08:57:01.073" v="5459"/>
        <pc:sldMkLst>
          <pc:docMk/>
          <pc:sldMk cId="2191277937" sldId="306"/>
        </pc:sldMkLst>
      </pc:sldChg>
      <pc:sldChg chg="addSp delSp modSp add mod ord setBg delDesignElem chgLayout">
        <pc:chgData name="MARIA INMACULADA SANTAMARIA VALENZUELA" userId="ce49ef87-c7e3-4d0f-9bdf-fe69029b02d5" providerId="ADAL" clId="{E673AF77-5E13-4E4F-9ED6-8078CC85BBA8}" dt="2025-05-07T17:45:02.605" v="20871" actId="1038"/>
        <pc:sldMkLst>
          <pc:docMk/>
          <pc:sldMk cId="3371716897" sldId="307"/>
        </pc:sldMkLst>
      </pc:sldChg>
      <pc:sldChg chg="delSp modSp add mod setBg">
        <pc:chgData name="MARIA INMACULADA SANTAMARIA VALENZUELA" userId="ce49ef87-c7e3-4d0f-9bdf-fe69029b02d5" providerId="ADAL" clId="{E673AF77-5E13-4E4F-9ED6-8078CC85BBA8}" dt="2025-05-07T15:33:00.719" v="19178" actId="790"/>
        <pc:sldMkLst>
          <pc:docMk/>
          <pc:sldMk cId="1854971319" sldId="308"/>
        </pc:sldMkLst>
      </pc:sldChg>
      <pc:sldChg chg="addSp delSp modSp add del mod setBg delDesignElem">
        <pc:chgData name="MARIA INMACULADA SANTAMARIA VALENZUELA" userId="ce49ef87-c7e3-4d0f-9bdf-fe69029b02d5" providerId="ADAL" clId="{E673AF77-5E13-4E4F-9ED6-8078CC85BBA8}" dt="2025-05-05T09:02:26.405" v="5564"/>
        <pc:sldMkLst>
          <pc:docMk/>
          <pc:sldMk cId="3128054778" sldId="308"/>
        </pc:sldMkLst>
      </pc:sldChg>
      <pc:sldChg chg="addSp delSp modSp add mod ord setBg">
        <pc:chgData name="MARIA INMACULADA SANTAMARIA VALENZUELA" userId="ce49ef87-c7e3-4d0f-9bdf-fe69029b02d5" providerId="ADAL" clId="{E673AF77-5E13-4E4F-9ED6-8078CC85BBA8}" dt="2025-05-07T15:33:00.719" v="19178" actId="790"/>
        <pc:sldMkLst>
          <pc:docMk/>
          <pc:sldMk cId="4246284710" sldId="309"/>
        </pc:sldMkLst>
      </pc:sldChg>
      <pc:sldChg chg="addSp delSp add del setBg delDesignElem">
        <pc:chgData name="MARIA INMACULADA SANTAMARIA VALENZUELA" userId="ce49ef87-c7e3-4d0f-9bdf-fe69029b02d5" providerId="ADAL" clId="{E673AF77-5E13-4E4F-9ED6-8078CC85BBA8}" dt="2025-05-05T09:04:03.381" v="5573"/>
        <pc:sldMkLst>
          <pc:docMk/>
          <pc:sldMk cId="1654326498" sldId="310"/>
        </pc:sldMkLst>
      </pc:sldChg>
      <pc:sldChg chg="delSp modSp add mod ord setBg">
        <pc:chgData name="MARIA INMACULADA SANTAMARIA VALENZUELA" userId="ce49ef87-c7e3-4d0f-9bdf-fe69029b02d5" providerId="ADAL" clId="{E673AF77-5E13-4E4F-9ED6-8078CC85BBA8}" dt="2025-05-07T15:33:00.719" v="19178" actId="790"/>
        <pc:sldMkLst>
          <pc:docMk/>
          <pc:sldMk cId="2398836162" sldId="310"/>
        </pc:sldMkLst>
      </pc:sldChg>
      <pc:sldChg chg="addSp delSp modSp add mod ord">
        <pc:chgData name="MARIA INMACULADA SANTAMARIA VALENZUELA" userId="ce49ef87-c7e3-4d0f-9bdf-fe69029b02d5" providerId="ADAL" clId="{E673AF77-5E13-4E4F-9ED6-8078CC85BBA8}" dt="2025-05-07T15:33:00.719" v="19178" actId="790"/>
        <pc:sldMkLst>
          <pc:docMk/>
          <pc:sldMk cId="1839152469" sldId="311"/>
        </pc:sldMkLst>
      </pc:sldChg>
      <pc:sldChg chg="modSp add del mod ord">
        <pc:chgData name="MARIA INMACULADA SANTAMARIA VALENZUELA" userId="ce49ef87-c7e3-4d0f-9bdf-fe69029b02d5" providerId="ADAL" clId="{E673AF77-5E13-4E4F-9ED6-8078CC85BBA8}" dt="2025-05-05T09:04:35.279" v="5594" actId="47"/>
        <pc:sldMkLst>
          <pc:docMk/>
          <pc:sldMk cId="1884124153" sldId="311"/>
        </pc:sldMkLst>
      </pc:sldChg>
      <pc:sldChg chg="addSp delSp modSp add mod ord delDesignElem chgLayout">
        <pc:chgData name="MARIA INMACULADA SANTAMARIA VALENZUELA" userId="ce49ef87-c7e3-4d0f-9bdf-fe69029b02d5" providerId="ADAL" clId="{E673AF77-5E13-4E4F-9ED6-8078CC85BBA8}" dt="2025-05-07T15:33:00.719" v="19178" actId="790"/>
        <pc:sldMkLst>
          <pc:docMk/>
          <pc:sldMk cId="1188783767" sldId="312"/>
        </pc:sldMkLst>
      </pc:sldChg>
      <pc:sldChg chg="addSp delSp modSp add del mod ord">
        <pc:chgData name="MARIA INMACULADA SANTAMARIA VALENZUELA" userId="ce49ef87-c7e3-4d0f-9bdf-fe69029b02d5" providerId="ADAL" clId="{E673AF77-5E13-4E4F-9ED6-8078CC85BBA8}" dt="2025-05-07T10:17:15.229" v="10228" actId="47"/>
        <pc:sldMkLst>
          <pc:docMk/>
          <pc:sldMk cId="1958524397" sldId="313"/>
        </pc:sldMkLst>
      </pc:sldChg>
      <pc:sldChg chg="delSp modSp add mod ord setBg">
        <pc:chgData name="MARIA INMACULADA SANTAMARIA VALENZUELA" userId="ce49ef87-c7e3-4d0f-9bdf-fe69029b02d5" providerId="ADAL" clId="{E673AF77-5E13-4E4F-9ED6-8078CC85BBA8}" dt="2025-05-07T15:33:00.719" v="19178" actId="790"/>
        <pc:sldMkLst>
          <pc:docMk/>
          <pc:sldMk cId="2212892078" sldId="314"/>
        </pc:sldMkLst>
      </pc:sldChg>
      <pc:sldChg chg="addSp delSp modSp add mod ord">
        <pc:chgData name="MARIA INMACULADA SANTAMARIA VALENZUELA" userId="ce49ef87-c7e3-4d0f-9bdf-fe69029b02d5" providerId="ADAL" clId="{E673AF77-5E13-4E4F-9ED6-8078CC85BBA8}" dt="2025-05-07T15:33:00.719" v="19178" actId="790"/>
        <pc:sldMkLst>
          <pc:docMk/>
          <pc:sldMk cId="1277675027" sldId="315"/>
        </pc:sldMkLst>
      </pc:sldChg>
      <pc:sldChg chg="addSp delSp modSp add mod ord">
        <pc:chgData name="MARIA INMACULADA SANTAMARIA VALENZUELA" userId="ce49ef87-c7e3-4d0f-9bdf-fe69029b02d5" providerId="ADAL" clId="{E673AF77-5E13-4E4F-9ED6-8078CC85BBA8}" dt="2025-05-07T18:01:56.163" v="21223" actId="27636"/>
        <pc:sldMkLst>
          <pc:docMk/>
          <pc:sldMk cId="1612370939" sldId="316"/>
        </pc:sldMkLst>
      </pc:sldChg>
      <pc:sldChg chg="delSp modSp add mod ord">
        <pc:chgData name="MARIA INMACULADA SANTAMARIA VALENZUELA" userId="ce49ef87-c7e3-4d0f-9bdf-fe69029b02d5" providerId="ADAL" clId="{E673AF77-5E13-4E4F-9ED6-8078CC85BBA8}" dt="2025-05-07T15:33:00.719" v="19178" actId="790"/>
        <pc:sldMkLst>
          <pc:docMk/>
          <pc:sldMk cId="2194625525" sldId="317"/>
        </pc:sldMkLst>
      </pc:sldChg>
      <pc:sldChg chg="addSp delSp add del setBg delDesignElem">
        <pc:chgData name="MARIA INMACULADA SANTAMARIA VALENZUELA" userId="ce49ef87-c7e3-4d0f-9bdf-fe69029b02d5" providerId="ADAL" clId="{E673AF77-5E13-4E4F-9ED6-8078CC85BBA8}" dt="2025-05-05T09:18:22.975" v="6404"/>
        <pc:sldMkLst>
          <pc:docMk/>
          <pc:sldMk cId="3124570927" sldId="317"/>
        </pc:sldMkLst>
      </pc:sldChg>
      <pc:sldChg chg="delSp modSp add mod ord">
        <pc:chgData name="MARIA INMACULADA SANTAMARIA VALENZUELA" userId="ce49ef87-c7e3-4d0f-9bdf-fe69029b02d5" providerId="ADAL" clId="{E673AF77-5E13-4E4F-9ED6-8078CC85BBA8}" dt="2025-05-07T15:33:00.719" v="19178" actId="790"/>
        <pc:sldMkLst>
          <pc:docMk/>
          <pc:sldMk cId="3764229205" sldId="318"/>
        </pc:sldMkLst>
      </pc:sldChg>
      <pc:sldChg chg="addSp delSp modSp add mod ord">
        <pc:chgData name="MARIA INMACULADA SANTAMARIA VALENZUELA" userId="ce49ef87-c7e3-4d0f-9bdf-fe69029b02d5" providerId="ADAL" clId="{E673AF77-5E13-4E4F-9ED6-8078CC85BBA8}" dt="2025-05-07T15:36:55.197" v="19707"/>
        <pc:sldMkLst>
          <pc:docMk/>
          <pc:sldMk cId="3420021981" sldId="319"/>
        </pc:sldMkLst>
      </pc:sldChg>
      <pc:sldChg chg="addSp delSp modSp add del mod ord delDesignElem chgLayout">
        <pc:chgData name="MARIA INMACULADA SANTAMARIA VALENZUELA" userId="ce49ef87-c7e3-4d0f-9bdf-fe69029b02d5" providerId="ADAL" clId="{E673AF77-5E13-4E4F-9ED6-8078CC85BBA8}" dt="2025-05-07T15:29:00.512" v="18601" actId="47"/>
        <pc:sldMkLst>
          <pc:docMk/>
          <pc:sldMk cId="3233928946" sldId="320"/>
        </pc:sldMkLst>
      </pc:sldChg>
      <pc:sldChg chg="add del">
        <pc:chgData name="MARIA INMACULADA SANTAMARIA VALENZUELA" userId="ce49ef87-c7e3-4d0f-9bdf-fe69029b02d5" providerId="ADAL" clId="{E673AF77-5E13-4E4F-9ED6-8078CC85BBA8}" dt="2025-05-05T10:29:08.600" v="6890" actId="47"/>
        <pc:sldMkLst>
          <pc:docMk/>
          <pc:sldMk cId="1369429051" sldId="321"/>
        </pc:sldMkLst>
      </pc:sldChg>
      <pc:sldChg chg="addSp delSp modSp add mod modClrScheme delDesignElem chgLayout">
        <pc:chgData name="MARIA INMACULADA SANTAMARIA VALENZUELA" userId="ce49ef87-c7e3-4d0f-9bdf-fe69029b02d5" providerId="ADAL" clId="{E673AF77-5E13-4E4F-9ED6-8078CC85BBA8}" dt="2025-05-15T18:02:24.539" v="21578" actId="1076"/>
        <pc:sldMkLst>
          <pc:docMk/>
          <pc:sldMk cId="3436723707" sldId="321"/>
        </pc:sldMkLst>
      </pc:sldChg>
      <pc:sldChg chg="addSp delSp modSp add mod delDesignElem chgLayout">
        <pc:chgData name="MARIA INMACULADA SANTAMARIA VALENZUELA" userId="ce49ef87-c7e3-4d0f-9bdf-fe69029b02d5" providerId="ADAL" clId="{E673AF77-5E13-4E4F-9ED6-8078CC85BBA8}" dt="2025-05-07T17:34:41.667" v="20606" actId="20577"/>
        <pc:sldMkLst>
          <pc:docMk/>
          <pc:sldMk cId="2718237920" sldId="322"/>
        </pc:sldMkLst>
      </pc:sldChg>
      <pc:sldChg chg="addSp delSp modSp add del mod ord delDesignElem chgLayout">
        <pc:chgData name="MARIA INMACULADA SANTAMARIA VALENZUELA" userId="ce49ef87-c7e3-4d0f-9bdf-fe69029b02d5" providerId="ADAL" clId="{E673AF77-5E13-4E4F-9ED6-8078CC85BBA8}" dt="2025-05-15T18:02:41.261" v="21579" actId="47"/>
        <pc:sldMkLst>
          <pc:docMk/>
          <pc:sldMk cId="2508387914" sldId="323"/>
        </pc:sldMkLst>
      </pc:sldChg>
      <pc:sldChg chg="addSp delSp modSp add del mod">
        <pc:chgData name="MARIA INMACULADA SANTAMARIA VALENZUELA" userId="ce49ef87-c7e3-4d0f-9bdf-fe69029b02d5" providerId="ADAL" clId="{E673AF77-5E13-4E4F-9ED6-8078CC85BBA8}" dt="2025-05-05T12:22:44.902" v="6949" actId="47"/>
        <pc:sldMkLst>
          <pc:docMk/>
          <pc:sldMk cId="1212115784" sldId="324"/>
        </pc:sldMkLst>
      </pc:sldChg>
      <pc:sldChg chg="addSp delSp modSp add del mod">
        <pc:chgData name="MARIA INMACULADA SANTAMARIA VALENZUELA" userId="ce49ef87-c7e3-4d0f-9bdf-fe69029b02d5" providerId="ADAL" clId="{E673AF77-5E13-4E4F-9ED6-8078CC85BBA8}" dt="2025-05-06T16:32:25.701" v="9093" actId="47"/>
        <pc:sldMkLst>
          <pc:docMk/>
          <pc:sldMk cId="2753922588" sldId="325"/>
        </pc:sldMkLst>
      </pc:sldChg>
      <pc:sldChg chg="addSp delSp modSp add mod">
        <pc:chgData name="MARIA INMACULADA SANTAMARIA VALENZUELA" userId="ce49ef87-c7e3-4d0f-9bdf-fe69029b02d5" providerId="ADAL" clId="{E673AF77-5E13-4E4F-9ED6-8078CC85BBA8}" dt="2025-05-07T15:33:00.719" v="19178" actId="790"/>
        <pc:sldMkLst>
          <pc:docMk/>
          <pc:sldMk cId="1058363968" sldId="326"/>
        </pc:sldMkLst>
      </pc:sldChg>
      <pc:sldChg chg="addSp delSp modSp add mod">
        <pc:chgData name="MARIA INMACULADA SANTAMARIA VALENZUELA" userId="ce49ef87-c7e3-4d0f-9bdf-fe69029b02d5" providerId="ADAL" clId="{E673AF77-5E13-4E4F-9ED6-8078CC85BBA8}" dt="2025-05-07T15:33:00.719" v="19178" actId="790"/>
        <pc:sldMkLst>
          <pc:docMk/>
          <pc:sldMk cId="2759646855" sldId="327"/>
        </pc:sldMkLst>
      </pc:sldChg>
      <pc:sldChg chg="addSp delSp modSp add del mod">
        <pc:chgData name="MARIA INMACULADA SANTAMARIA VALENZUELA" userId="ce49ef87-c7e3-4d0f-9bdf-fe69029b02d5" providerId="ADAL" clId="{E673AF77-5E13-4E4F-9ED6-8078CC85BBA8}" dt="2025-05-06T17:12:17.298" v="9199" actId="47"/>
        <pc:sldMkLst>
          <pc:docMk/>
          <pc:sldMk cId="4095430904" sldId="328"/>
        </pc:sldMkLst>
      </pc:sldChg>
      <pc:sldChg chg="addSp delSp modSp add del mod delDesignElem chgLayout">
        <pc:chgData name="MARIA INMACULADA SANTAMARIA VALENZUELA" userId="ce49ef87-c7e3-4d0f-9bdf-fe69029b02d5" providerId="ADAL" clId="{E673AF77-5E13-4E4F-9ED6-8078CC85BBA8}" dt="2025-05-07T10:47:47.787" v="10456" actId="47"/>
        <pc:sldMkLst>
          <pc:docMk/>
          <pc:sldMk cId="3277851132" sldId="329"/>
        </pc:sldMkLst>
      </pc:sldChg>
      <pc:sldChg chg="addSp delSp modSp add mod delDesignElem chgLayout">
        <pc:chgData name="MARIA INMACULADA SANTAMARIA VALENZUELA" userId="ce49ef87-c7e3-4d0f-9bdf-fe69029b02d5" providerId="ADAL" clId="{E673AF77-5E13-4E4F-9ED6-8078CC85BBA8}" dt="2025-05-15T18:03:32.207" v="21594"/>
        <pc:sldMkLst>
          <pc:docMk/>
          <pc:sldMk cId="2733223896" sldId="330"/>
        </pc:sldMkLst>
      </pc:sldChg>
      <pc:sldChg chg="addSp delSp modSp new del">
        <pc:chgData name="MARIA INMACULADA SANTAMARIA VALENZUELA" userId="ce49ef87-c7e3-4d0f-9bdf-fe69029b02d5" providerId="ADAL" clId="{E673AF77-5E13-4E4F-9ED6-8078CC85BBA8}" dt="2025-05-05T15:17:31.606" v="7258" actId="680"/>
        <pc:sldMkLst>
          <pc:docMk/>
          <pc:sldMk cId="4248673333" sldId="330"/>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3359506584" sldId="331"/>
        </pc:sldMkLst>
      </pc:sldChg>
      <pc:sldChg chg="addSp delSp modSp add del mod ord setBg delDesignElem chgLayout">
        <pc:chgData name="MARIA INMACULADA SANTAMARIA VALENZUELA" userId="ce49ef87-c7e3-4d0f-9bdf-fe69029b02d5" providerId="ADAL" clId="{E673AF77-5E13-4E4F-9ED6-8078CC85BBA8}" dt="2025-05-15T18:03:33.869" v="21595" actId="47"/>
        <pc:sldMkLst>
          <pc:docMk/>
          <pc:sldMk cId="645645427" sldId="332"/>
        </pc:sldMkLst>
      </pc:sldChg>
      <pc:sldChg chg="add del">
        <pc:chgData name="MARIA INMACULADA SANTAMARIA VALENZUELA" userId="ce49ef87-c7e3-4d0f-9bdf-fe69029b02d5" providerId="ADAL" clId="{E673AF77-5E13-4E4F-9ED6-8078CC85BBA8}" dt="2025-05-06T16:30:59.200" v="9013" actId="47"/>
        <pc:sldMkLst>
          <pc:docMk/>
          <pc:sldMk cId="126608267" sldId="333"/>
        </pc:sldMkLst>
      </pc:sldChg>
      <pc:sldChg chg="addSp delSp modSp add mod">
        <pc:chgData name="MARIA INMACULADA SANTAMARIA VALENZUELA" userId="ce49ef87-c7e3-4d0f-9bdf-fe69029b02d5" providerId="ADAL" clId="{E673AF77-5E13-4E4F-9ED6-8078CC85BBA8}" dt="2025-05-07T17:46:31.556" v="20905" actId="114"/>
        <pc:sldMkLst>
          <pc:docMk/>
          <pc:sldMk cId="954462846" sldId="334"/>
        </pc:sldMkLst>
      </pc:sldChg>
      <pc:sldChg chg="delSp modSp add del mod">
        <pc:chgData name="MARIA INMACULADA SANTAMARIA VALENZUELA" userId="ce49ef87-c7e3-4d0f-9bdf-fe69029b02d5" providerId="ADAL" clId="{E673AF77-5E13-4E4F-9ED6-8078CC85BBA8}" dt="2025-05-05T15:59:09.218" v="7705" actId="47"/>
        <pc:sldMkLst>
          <pc:docMk/>
          <pc:sldMk cId="811642043" sldId="335"/>
        </pc:sldMkLst>
      </pc:sldChg>
      <pc:sldChg chg="addSp delSp modSp add mod setBg delDesignElem">
        <pc:chgData name="MARIA INMACULADA SANTAMARIA VALENZUELA" userId="ce49ef87-c7e3-4d0f-9bdf-fe69029b02d5" providerId="ADAL" clId="{E673AF77-5E13-4E4F-9ED6-8078CC85BBA8}" dt="2025-05-15T18:17:05.642" v="21618" actId="14100"/>
        <pc:sldMkLst>
          <pc:docMk/>
          <pc:sldMk cId="1990393105" sldId="335"/>
        </pc:sldMkLst>
      </pc:sldChg>
      <pc:sldChg chg="addSp delSp modSp add mod">
        <pc:chgData name="MARIA INMACULADA SANTAMARIA VALENZUELA" userId="ce49ef87-c7e3-4d0f-9bdf-fe69029b02d5" providerId="ADAL" clId="{E673AF77-5E13-4E4F-9ED6-8078CC85BBA8}" dt="2025-05-07T15:33:00.719" v="19178" actId="790"/>
        <pc:sldMkLst>
          <pc:docMk/>
          <pc:sldMk cId="686724016" sldId="336"/>
        </pc:sldMkLst>
      </pc:sldChg>
      <pc:sldChg chg="addSp delSp modSp add mod modNotesTx">
        <pc:chgData name="MARIA INMACULADA SANTAMARIA VALENZUELA" userId="ce49ef87-c7e3-4d0f-9bdf-fe69029b02d5" providerId="ADAL" clId="{E673AF77-5E13-4E4F-9ED6-8078CC85BBA8}" dt="2025-05-07T15:33:00.719" v="19178" actId="790"/>
        <pc:sldMkLst>
          <pc:docMk/>
          <pc:sldMk cId="858599433" sldId="337"/>
        </pc:sldMkLst>
      </pc:sldChg>
      <pc:sldChg chg="delSp add del mod">
        <pc:chgData name="MARIA INMACULADA SANTAMARIA VALENZUELA" userId="ce49ef87-c7e3-4d0f-9bdf-fe69029b02d5" providerId="ADAL" clId="{E673AF77-5E13-4E4F-9ED6-8078CC85BBA8}" dt="2025-05-06T13:25:58.185" v="8052" actId="47"/>
        <pc:sldMkLst>
          <pc:docMk/>
          <pc:sldMk cId="1778208155" sldId="337"/>
        </pc:sldMkLst>
      </pc:sldChg>
      <pc:sldChg chg="addSp delSp modSp add mod">
        <pc:chgData name="MARIA INMACULADA SANTAMARIA VALENZUELA" userId="ce49ef87-c7e3-4d0f-9bdf-fe69029b02d5" providerId="ADAL" clId="{E673AF77-5E13-4E4F-9ED6-8078CC85BBA8}" dt="2025-05-07T15:33:00.719" v="19178" actId="790"/>
        <pc:sldMkLst>
          <pc:docMk/>
          <pc:sldMk cId="1831761638" sldId="338"/>
        </pc:sldMkLst>
      </pc:sldChg>
      <pc:sldChg chg="addSp delSp modSp add mod">
        <pc:chgData name="MARIA INMACULADA SANTAMARIA VALENZUELA" userId="ce49ef87-c7e3-4d0f-9bdf-fe69029b02d5" providerId="ADAL" clId="{E673AF77-5E13-4E4F-9ED6-8078CC85BBA8}" dt="2025-05-07T17:39:58.976" v="20861" actId="20577"/>
        <pc:sldMkLst>
          <pc:docMk/>
          <pc:sldMk cId="1603512168" sldId="339"/>
        </pc:sldMkLst>
      </pc:sldChg>
      <pc:sldChg chg="addSp delSp modSp add mod">
        <pc:chgData name="MARIA INMACULADA SANTAMARIA VALENZUELA" userId="ce49ef87-c7e3-4d0f-9bdf-fe69029b02d5" providerId="ADAL" clId="{E673AF77-5E13-4E4F-9ED6-8078CC85BBA8}" dt="2025-05-07T15:43:04.746" v="19810" actId="20577"/>
        <pc:sldMkLst>
          <pc:docMk/>
          <pc:sldMk cId="3762717595" sldId="340"/>
        </pc:sldMkLst>
      </pc:sldChg>
      <pc:sldChg chg="addSp delSp modSp add mod">
        <pc:chgData name="MARIA INMACULADA SANTAMARIA VALENZUELA" userId="ce49ef87-c7e3-4d0f-9bdf-fe69029b02d5" providerId="ADAL" clId="{E673AF77-5E13-4E4F-9ED6-8078CC85BBA8}" dt="2025-05-07T15:33:00.719" v="19178" actId="790"/>
        <pc:sldMkLst>
          <pc:docMk/>
          <pc:sldMk cId="3775358971" sldId="341"/>
        </pc:sldMkLst>
      </pc:sldChg>
      <pc:sldChg chg="addSp delSp modSp add mod">
        <pc:chgData name="MARIA INMACULADA SANTAMARIA VALENZUELA" userId="ce49ef87-c7e3-4d0f-9bdf-fe69029b02d5" providerId="ADAL" clId="{E673AF77-5E13-4E4F-9ED6-8078CC85BBA8}" dt="2025-05-07T15:33:00.719" v="19178" actId="790"/>
        <pc:sldMkLst>
          <pc:docMk/>
          <pc:sldMk cId="3092937231" sldId="342"/>
        </pc:sldMkLst>
      </pc:sldChg>
      <pc:sldChg chg="addSp delSp modSp add mod">
        <pc:chgData name="MARIA INMACULADA SANTAMARIA VALENZUELA" userId="ce49ef87-c7e3-4d0f-9bdf-fe69029b02d5" providerId="ADAL" clId="{E673AF77-5E13-4E4F-9ED6-8078CC85BBA8}" dt="2025-05-07T15:33:00.719" v="19178" actId="790"/>
        <pc:sldMkLst>
          <pc:docMk/>
          <pc:sldMk cId="3451416163" sldId="343"/>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4173464945" sldId="344"/>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3391641924" sldId="345"/>
        </pc:sldMkLst>
      </pc:sldChg>
      <pc:sldChg chg="addSp delSp modSp add mod delDesignElem chgLayout">
        <pc:chgData name="MARIA INMACULADA SANTAMARIA VALENZUELA" userId="ce49ef87-c7e3-4d0f-9bdf-fe69029b02d5" providerId="ADAL" clId="{E673AF77-5E13-4E4F-9ED6-8078CC85BBA8}" dt="2025-05-07T15:33:00.719" v="19178" actId="790"/>
        <pc:sldMkLst>
          <pc:docMk/>
          <pc:sldMk cId="342192780" sldId="346"/>
        </pc:sldMkLst>
      </pc:sldChg>
      <pc:sldChg chg="addSp delSp modSp add mod delDesignElem chgLayout">
        <pc:chgData name="MARIA INMACULADA SANTAMARIA VALENZUELA" userId="ce49ef87-c7e3-4d0f-9bdf-fe69029b02d5" providerId="ADAL" clId="{E673AF77-5E13-4E4F-9ED6-8078CC85BBA8}" dt="2025-05-15T17:58:01.601" v="21490" actId="478"/>
        <pc:sldMkLst>
          <pc:docMk/>
          <pc:sldMk cId="931360701" sldId="347"/>
        </pc:sldMkLst>
      </pc:sldChg>
      <pc:sldChg chg="addSp delSp modSp add mod ord modAnim">
        <pc:chgData name="MARIA INMACULADA SANTAMARIA VALENZUELA" userId="ce49ef87-c7e3-4d0f-9bdf-fe69029b02d5" providerId="ADAL" clId="{E673AF77-5E13-4E4F-9ED6-8078CC85BBA8}" dt="2025-05-07T15:33:00.719" v="19178" actId="790"/>
        <pc:sldMkLst>
          <pc:docMk/>
          <pc:sldMk cId="3294479295" sldId="348"/>
        </pc:sldMkLst>
      </pc:sldChg>
      <pc:sldChg chg="addSp delSp modSp add del mod ord">
        <pc:chgData name="MARIA INMACULADA SANTAMARIA VALENZUELA" userId="ce49ef87-c7e3-4d0f-9bdf-fe69029b02d5" providerId="ADAL" clId="{E673AF77-5E13-4E4F-9ED6-8078CC85BBA8}" dt="2025-05-07T15:36:42.115" v="19706" actId="47"/>
        <pc:sldMkLst>
          <pc:docMk/>
          <pc:sldMk cId="150362139" sldId="349"/>
        </pc:sldMkLst>
      </pc:sldChg>
      <pc:sldChg chg="addSp delSp modSp add mod">
        <pc:chgData name="MARIA INMACULADA SANTAMARIA VALENZUELA" userId="ce49ef87-c7e3-4d0f-9bdf-fe69029b02d5" providerId="ADAL" clId="{E673AF77-5E13-4E4F-9ED6-8078CC85BBA8}" dt="2025-05-07T15:33:00.719" v="19178" actId="790"/>
        <pc:sldMkLst>
          <pc:docMk/>
          <pc:sldMk cId="1419171269" sldId="350"/>
        </pc:sldMkLst>
      </pc:sldChg>
      <pc:sldChg chg="addSp delSp modSp add del mod">
        <pc:chgData name="MARIA INMACULADA SANTAMARIA VALENZUELA" userId="ce49ef87-c7e3-4d0f-9bdf-fe69029b02d5" providerId="ADAL" clId="{E673AF77-5E13-4E4F-9ED6-8078CC85BBA8}" dt="2025-05-07T10:13:00.267" v="10095" actId="47"/>
        <pc:sldMkLst>
          <pc:docMk/>
          <pc:sldMk cId="1668107069" sldId="350"/>
        </pc:sldMkLst>
      </pc:sldChg>
      <pc:sldChg chg="addSp delSp modSp add mod ord">
        <pc:chgData name="MARIA INMACULADA SANTAMARIA VALENZUELA" userId="ce49ef87-c7e3-4d0f-9bdf-fe69029b02d5" providerId="ADAL" clId="{E673AF77-5E13-4E4F-9ED6-8078CC85BBA8}" dt="2025-05-07T17:58:06.988" v="21212" actId="478"/>
        <pc:sldMkLst>
          <pc:docMk/>
          <pc:sldMk cId="4171080913" sldId="351"/>
        </pc:sldMkLst>
      </pc:sldChg>
      <pc:sldChg chg="addSp delSp modSp add mod">
        <pc:chgData name="MARIA INMACULADA SANTAMARIA VALENZUELA" userId="ce49ef87-c7e3-4d0f-9bdf-fe69029b02d5" providerId="ADAL" clId="{E673AF77-5E13-4E4F-9ED6-8078CC85BBA8}" dt="2025-05-07T15:33:00.719" v="19178" actId="790"/>
        <pc:sldMkLst>
          <pc:docMk/>
          <pc:sldMk cId="882285197" sldId="352"/>
        </pc:sldMkLst>
      </pc:sldChg>
      <pc:sldChg chg="add del">
        <pc:chgData name="MARIA INMACULADA SANTAMARIA VALENZUELA" userId="ce49ef87-c7e3-4d0f-9bdf-fe69029b02d5" providerId="ADAL" clId="{E673AF77-5E13-4E4F-9ED6-8078CC85BBA8}" dt="2025-05-07T10:54:26.712" v="10923" actId="2696"/>
        <pc:sldMkLst>
          <pc:docMk/>
          <pc:sldMk cId="3976815562" sldId="352"/>
        </pc:sldMkLst>
      </pc:sldChg>
      <pc:sldChg chg="addSp delSp modSp add mod">
        <pc:chgData name="MARIA INMACULADA SANTAMARIA VALENZUELA" userId="ce49ef87-c7e3-4d0f-9bdf-fe69029b02d5" providerId="ADAL" clId="{E673AF77-5E13-4E4F-9ED6-8078CC85BBA8}" dt="2025-05-07T15:33:00.719" v="19178" actId="790"/>
        <pc:sldMkLst>
          <pc:docMk/>
          <pc:sldMk cId="1662307858" sldId="353"/>
        </pc:sldMkLst>
      </pc:sldChg>
      <pc:sldChg chg="addSp modSp add mod">
        <pc:chgData name="MARIA INMACULADA SANTAMARIA VALENZUELA" userId="ce49ef87-c7e3-4d0f-9bdf-fe69029b02d5" providerId="ADAL" clId="{E673AF77-5E13-4E4F-9ED6-8078CC85BBA8}" dt="2025-05-07T15:33:00.719" v="19178" actId="790"/>
        <pc:sldMkLst>
          <pc:docMk/>
          <pc:sldMk cId="886790860" sldId="354"/>
        </pc:sldMkLst>
      </pc:sldChg>
      <pc:sldChg chg="addSp delSp modSp add mod">
        <pc:chgData name="MARIA INMACULADA SANTAMARIA VALENZUELA" userId="ce49ef87-c7e3-4d0f-9bdf-fe69029b02d5" providerId="ADAL" clId="{E673AF77-5E13-4E4F-9ED6-8078CC85BBA8}" dt="2025-05-07T15:33:00.719" v="19178" actId="790"/>
        <pc:sldMkLst>
          <pc:docMk/>
          <pc:sldMk cId="1433171172" sldId="355"/>
        </pc:sldMkLst>
      </pc:sldChg>
      <pc:sldChg chg="modSp add mod">
        <pc:chgData name="MARIA INMACULADA SANTAMARIA VALENZUELA" userId="ce49ef87-c7e3-4d0f-9bdf-fe69029b02d5" providerId="ADAL" clId="{E673AF77-5E13-4E4F-9ED6-8078CC85BBA8}" dt="2025-05-07T15:33:00.719" v="19178" actId="790"/>
        <pc:sldMkLst>
          <pc:docMk/>
          <pc:sldMk cId="45274492" sldId="356"/>
        </pc:sldMkLst>
      </pc:sldChg>
      <pc:sldChg chg="modSp add mod">
        <pc:chgData name="MARIA INMACULADA SANTAMARIA VALENZUELA" userId="ce49ef87-c7e3-4d0f-9bdf-fe69029b02d5" providerId="ADAL" clId="{E673AF77-5E13-4E4F-9ED6-8078CC85BBA8}" dt="2025-05-07T15:33:00.719" v="19178" actId="790"/>
        <pc:sldMkLst>
          <pc:docMk/>
          <pc:sldMk cId="2318498820" sldId="357"/>
        </pc:sldMkLst>
      </pc:sldChg>
      <pc:sldChg chg="addSp delSp modSp add mod ord chgLayout">
        <pc:chgData name="MARIA INMACULADA SANTAMARIA VALENZUELA" userId="ce49ef87-c7e3-4d0f-9bdf-fe69029b02d5" providerId="ADAL" clId="{E673AF77-5E13-4E4F-9ED6-8078CC85BBA8}" dt="2025-05-07T15:33:00.719" v="19178" actId="790"/>
        <pc:sldMkLst>
          <pc:docMk/>
          <pc:sldMk cId="3289199479" sldId="358"/>
        </pc:sldMkLst>
      </pc:sldChg>
      <pc:sldChg chg="delSp modSp add del mod">
        <pc:chgData name="MARIA INMACULADA SANTAMARIA VALENZUELA" userId="ce49ef87-c7e3-4d0f-9bdf-fe69029b02d5" providerId="ADAL" clId="{E673AF77-5E13-4E4F-9ED6-8078CC85BBA8}" dt="2025-05-07T17:58:35.915" v="21213" actId="47"/>
        <pc:sldMkLst>
          <pc:docMk/>
          <pc:sldMk cId="1265400464" sldId="359"/>
        </pc:sldMkLst>
      </pc:sldChg>
      <pc:sldChg chg="addSp delSp modSp add mod">
        <pc:chgData name="MARIA INMACULADA SANTAMARIA VALENZUELA" userId="ce49ef87-c7e3-4d0f-9bdf-fe69029b02d5" providerId="ADAL" clId="{E673AF77-5E13-4E4F-9ED6-8078CC85BBA8}" dt="2025-05-07T15:33:00.719" v="19178" actId="790"/>
        <pc:sldMkLst>
          <pc:docMk/>
          <pc:sldMk cId="1439764005" sldId="360"/>
        </pc:sldMkLst>
      </pc:sldChg>
      <pc:sldChg chg="addSp delSp modSp add mod">
        <pc:chgData name="MARIA INMACULADA SANTAMARIA VALENZUELA" userId="ce49ef87-c7e3-4d0f-9bdf-fe69029b02d5" providerId="ADAL" clId="{E673AF77-5E13-4E4F-9ED6-8078CC85BBA8}" dt="2025-05-07T15:33:00.719" v="19178" actId="790"/>
        <pc:sldMkLst>
          <pc:docMk/>
          <pc:sldMk cId="4259338703" sldId="361"/>
        </pc:sldMkLst>
      </pc:sldChg>
      <pc:sldChg chg="modSp add mod">
        <pc:chgData name="MARIA INMACULADA SANTAMARIA VALENZUELA" userId="ce49ef87-c7e3-4d0f-9bdf-fe69029b02d5" providerId="ADAL" clId="{E673AF77-5E13-4E4F-9ED6-8078CC85BBA8}" dt="2025-05-07T15:33:00.719" v="19178" actId="790"/>
        <pc:sldMkLst>
          <pc:docMk/>
          <pc:sldMk cId="1306524057" sldId="362"/>
        </pc:sldMkLst>
      </pc:sldChg>
      <pc:sldChg chg="modSp add mod">
        <pc:chgData name="MARIA INMACULADA SANTAMARIA VALENZUELA" userId="ce49ef87-c7e3-4d0f-9bdf-fe69029b02d5" providerId="ADAL" clId="{E673AF77-5E13-4E4F-9ED6-8078CC85BBA8}" dt="2025-05-07T15:33:00.719" v="19178" actId="790"/>
        <pc:sldMkLst>
          <pc:docMk/>
          <pc:sldMk cId="3903352684" sldId="363"/>
        </pc:sldMkLst>
      </pc:sldChg>
      <pc:sldChg chg="addSp delSp modSp add mod">
        <pc:chgData name="MARIA INMACULADA SANTAMARIA VALENZUELA" userId="ce49ef87-c7e3-4d0f-9bdf-fe69029b02d5" providerId="ADAL" clId="{E673AF77-5E13-4E4F-9ED6-8078CC85BBA8}" dt="2025-05-07T15:33:00.719" v="19178" actId="790"/>
        <pc:sldMkLst>
          <pc:docMk/>
          <pc:sldMk cId="2634613795" sldId="364"/>
        </pc:sldMkLst>
      </pc:sldChg>
      <pc:sldChg chg="addSp delSp modSp add mod">
        <pc:chgData name="MARIA INMACULADA SANTAMARIA VALENZUELA" userId="ce49ef87-c7e3-4d0f-9bdf-fe69029b02d5" providerId="ADAL" clId="{E673AF77-5E13-4E4F-9ED6-8078CC85BBA8}" dt="2025-05-07T15:33:00.719" v="19178" actId="790"/>
        <pc:sldMkLst>
          <pc:docMk/>
          <pc:sldMk cId="2228204414" sldId="365"/>
        </pc:sldMkLst>
      </pc:sldChg>
      <pc:sldChg chg="addSp delSp modSp add mod ord">
        <pc:chgData name="MARIA INMACULADA SANTAMARIA VALENZUELA" userId="ce49ef87-c7e3-4d0f-9bdf-fe69029b02d5" providerId="ADAL" clId="{E673AF77-5E13-4E4F-9ED6-8078CC85BBA8}" dt="2025-05-07T15:33:00.719" v="19178" actId="790"/>
        <pc:sldMkLst>
          <pc:docMk/>
          <pc:sldMk cId="1861243297" sldId="366"/>
        </pc:sldMkLst>
      </pc:sldChg>
      <pc:sldChg chg="modSp add del mod">
        <pc:chgData name="MARIA INMACULADA SANTAMARIA VALENZUELA" userId="ce49ef87-c7e3-4d0f-9bdf-fe69029b02d5" providerId="ADAL" clId="{E673AF77-5E13-4E4F-9ED6-8078CC85BBA8}" dt="2025-05-07T15:07:51.283" v="16910" actId="47"/>
        <pc:sldMkLst>
          <pc:docMk/>
          <pc:sldMk cId="1783678435" sldId="367"/>
        </pc:sldMkLst>
      </pc:sldChg>
      <pc:sldChg chg="modSp add del mod">
        <pc:chgData name="MARIA INMACULADA SANTAMARIA VALENZUELA" userId="ce49ef87-c7e3-4d0f-9bdf-fe69029b02d5" providerId="ADAL" clId="{E673AF77-5E13-4E4F-9ED6-8078CC85BBA8}" dt="2025-05-07T15:08:03.109" v="16915" actId="47"/>
        <pc:sldMkLst>
          <pc:docMk/>
          <pc:sldMk cId="827901434" sldId="368"/>
        </pc:sldMkLst>
      </pc:sldChg>
      <pc:sldChg chg="addSp delSp modSp add mod setBg delDesignElem chgLayout">
        <pc:chgData name="MARIA INMACULADA SANTAMARIA VALENZUELA" userId="ce49ef87-c7e3-4d0f-9bdf-fe69029b02d5" providerId="ADAL" clId="{E673AF77-5E13-4E4F-9ED6-8078CC85BBA8}" dt="2025-05-07T15:33:00.719" v="19178" actId="790"/>
        <pc:sldMkLst>
          <pc:docMk/>
          <pc:sldMk cId="9947144" sldId="369"/>
        </pc:sldMkLst>
      </pc:sldChg>
      <pc:sldChg chg="addSp delSp modSp add mod">
        <pc:chgData name="MARIA INMACULADA SANTAMARIA VALENZUELA" userId="ce49ef87-c7e3-4d0f-9bdf-fe69029b02d5" providerId="ADAL" clId="{E673AF77-5E13-4E4F-9ED6-8078CC85BBA8}" dt="2025-05-07T15:39:31.650" v="19714" actId="1076"/>
        <pc:sldMkLst>
          <pc:docMk/>
          <pc:sldMk cId="1999900479" sldId="370"/>
        </pc:sldMkLst>
      </pc:sldChg>
      <pc:sldChg chg="addSp delSp modSp add mod setBg delDesignElem chgLayout">
        <pc:chgData name="MARIA INMACULADA SANTAMARIA VALENZUELA" userId="ce49ef87-c7e3-4d0f-9bdf-fe69029b02d5" providerId="ADAL" clId="{E673AF77-5E13-4E4F-9ED6-8078CC85BBA8}" dt="2025-05-07T15:36:40.538" v="19705" actId="1076"/>
        <pc:sldMkLst>
          <pc:docMk/>
          <pc:sldMk cId="1233300293" sldId="371"/>
        </pc:sldMkLst>
      </pc:sldChg>
      <pc:sldChg chg="add del ord">
        <pc:chgData name="MARIA INMACULADA SANTAMARIA VALENZUELA" userId="ce49ef87-c7e3-4d0f-9bdf-fe69029b02d5" providerId="ADAL" clId="{E673AF77-5E13-4E4F-9ED6-8078CC85BBA8}" dt="2025-05-07T15:07:59.781" v="16914" actId="47"/>
        <pc:sldMkLst>
          <pc:docMk/>
          <pc:sldMk cId="3574873507" sldId="371"/>
        </pc:sldMkLst>
      </pc:sldChg>
      <pc:sldChg chg="addSp delSp modSp add mod">
        <pc:chgData name="MARIA INMACULADA SANTAMARIA VALENZUELA" userId="ce49ef87-c7e3-4d0f-9bdf-fe69029b02d5" providerId="ADAL" clId="{E673AF77-5E13-4E4F-9ED6-8078CC85BBA8}" dt="2025-05-07T15:43:41.506" v="19821" actId="20577"/>
        <pc:sldMkLst>
          <pc:docMk/>
          <pc:sldMk cId="3038002880" sldId="372"/>
        </pc:sldMkLst>
      </pc:sldChg>
      <pc:sldChg chg="addSp modSp add mod">
        <pc:chgData name="MARIA INMACULADA SANTAMARIA VALENZUELA" userId="ce49ef87-c7e3-4d0f-9bdf-fe69029b02d5" providerId="ADAL" clId="{E673AF77-5E13-4E4F-9ED6-8078CC85BBA8}" dt="2025-05-07T15:42:46.521" v="19804" actId="20577"/>
        <pc:sldMkLst>
          <pc:docMk/>
          <pc:sldMk cId="2934171933" sldId="373"/>
        </pc:sldMkLst>
      </pc:sldChg>
      <pc:sldChg chg="addSp delSp modSp add mod">
        <pc:chgData name="MARIA INMACULADA SANTAMARIA VALENZUELA" userId="ce49ef87-c7e3-4d0f-9bdf-fe69029b02d5" providerId="ADAL" clId="{E673AF77-5E13-4E4F-9ED6-8078CC85BBA8}" dt="2025-05-07T15:42:21.073" v="19732" actId="1076"/>
        <pc:sldMkLst>
          <pc:docMk/>
          <pc:sldMk cId="4192799263" sldId="374"/>
        </pc:sldMkLst>
      </pc:sldChg>
      <pc:sldChg chg="addSp delSp modSp add mod">
        <pc:chgData name="MARIA INMACULADA SANTAMARIA VALENZUELA" userId="ce49ef87-c7e3-4d0f-9bdf-fe69029b02d5" providerId="ADAL" clId="{E673AF77-5E13-4E4F-9ED6-8078CC85BBA8}" dt="2025-05-07T16:49:18.777" v="19915" actId="1076"/>
        <pc:sldMkLst>
          <pc:docMk/>
          <pc:sldMk cId="2271383278" sldId="375"/>
        </pc:sldMkLst>
      </pc:sldChg>
      <pc:sldChg chg="addSp delSp modSp add mod">
        <pc:chgData name="MARIA INMACULADA SANTAMARIA VALENZUELA" userId="ce49ef87-c7e3-4d0f-9bdf-fe69029b02d5" providerId="ADAL" clId="{E673AF77-5E13-4E4F-9ED6-8078CC85BBA8}" dt="2025-05-07T16:52:14.539" v="19946" actId="20577"/>
        <pc:sldMkLst>
          <pc:docMk/>
          <pc:sldMk cId="2955790041" sldId="376"/>
        </pc:sldMkLst>
      </pc:sldChg>
      <pc:sldChg chg="add ord modNotesTx">
        <pc:chgData name="MARIA INMACULADA SANTAMARIA VALENZUELA" userId="ce49ef87-c7e3-4d0f-9bdf-fe69029b02d5" providerId="ADAL" clId="{E673AF77-5E13-4E4F-9ED6-8078CC85BBA8}" dt="2025-05-07T18:05:50.426" v="21488" actId="20577"/>
        <pc:sldMkLst>
          <pc:docMk/>
          <pc:sldMk cId="1283326374" sldId="377"/>
        </pc:sldMkLst>
      </pc:sldChg>
      <pc:sldChg chg="addSp delSp add del setBg delDesignElem">
        <pc:chgData name="MARIA INMACULADA SANTAMARIA VALENZUELA" userId="ce49ef87-c7e3-4d0f-9bdf-fe69029b02d5" providerId="ADAL" clId="{E673AF77-5E13-4E4F-9ED6-8078CC85BBA8}" dt="2025-05-07T18:04:30.689" v="21229"/>
        <pc:sldMkLst>
          <pc:docMk/>
          <pc:sldMk cId="2082555110" sldId="377"/>
        </pc:sldMkLst>
      </pc:sldChg>
      <pc:sldChg chg="addSp delSp modSp add mod">
        <pc:chgData name="MARIA INMACULADA SANTAMARIA VALENZUELA" userId="ce49ef87-c7e3-4d0f-9bdf-fe69029b02d5" providerId="ADAL" clId="{E673AF77-5E13-4E4F-9ED6-8078CC85BBA8}" dt="2025-05-15T18:03:26.507" v="21593" actId="478"/>
        <pc:sldMkLst>
          <pc:docMk/>
          <pc:sldMk cId="753048550" sldId="378"/>
        </pc:sldMkLst>
      </pc:sldChg>
    </pc:docChg>
  </pc:docChgLst>
  <pc:docChgLst>
    <pc:chgData name="Usuario invitado" userId="S::urn:spo:tenantanon#6afea85d-c323-4270-b69d-a4fb3927c254::" providerId="AD" clId="Web-{0A696F63-D528-D2AB-BF12-5CCDD6912105}"/>
    <pc:docChg chg="mod addSld delSld modSld">
      <pc:chgData name="Usuario invitado" userId="S::urn:spo:tenantanon#6afea85d-c323-4270-b69d-a4fb3927c254::" providerId="AD" clId="Web-{0A696F63-D528-D2AB-BF12-5CCDD6912105}" dt="2025-05-19T12:40:05.014" v="92" actId="20577"/>
      <pc:docMkLst>
        <pc:docMk/>
      </pc:docMkLst>
      <pc:sldChg chg="addSp delSp modSp addAnim delAnim">
        <pc:chgData name="Usuario invitado" userId="S::urn:spo:tenantanon#6afea85d-c323-4270-b69d-a4fb3927c254::" providerId="AD" clId="Web-{0A696F63-D528-D2AB-BF12-5CCDD6912105}" dt="2025-05-19T12:04:50.958" v="29" actId="14100"/>
        <pc:sldMkLst>
          <pc:docMk/>
          <pc:sldMk cId="4184558863" sldId="257"/>
        </pc:sldMkLst>
      </pc:sldChg>
      <pc:sldChg chg="modSp">
        <pc:chgData name="Usuario invitado" userId="S::urn:spo:tenantanon#6afea85d-c323-4270-b69d-a4fb3927c254::" providerId="AD" clId="Web-{0A696F63-D528-D2AB-BF12-5CCDD6912105}" dt="2025-05-19T12:05:24.428" v="30" actId="14100"/>
        <pc:sldMkLst>
          <pc:docMk/>
          <pc:sldMk cId="1217622540" sldId="258"/>
        </pc:sldMkLst>
      </pc:sldChg>
      <pc:sldChg chg="del">
        <pc:chgData name="Usuario invitado" userId="S::urn:spo:tenantanon#6afea85d-c323-4270-b69d-a4fb3927c254::" providerId="AD" clId="Web-{0A696F63-D528-D2AB-BF12-5CCDD6912105}" dt="2025-05-19T12:06:32.195" v="31"/>
        <pc:sldMkLst>
          <pc:docMk/>
          <pc:sldMk cId="1854971319" sldId="308"/>
        </pc:sldMkLst>
      </pc:sldChg>
      <pc:sldChg chg="modSp">
        <pc:chgData name="Usuario invitado" userId="S::urn:spo:tenantanon#6afea85d-c323-4270-b69d-a4fb3927c254::" providerId="AD" clId="Web-{0A696F63-D528-D2AB-BF12-5CCDD6912105}" dt="2025-05-19T12:15:59.070" v="85" actId="14100"/>
        <pc:sldMkLst>
          <pc:docMk/>
          <pc:sldMk cId="1990393105" sldId="335"/>
        </pc:sldMkLst>
      </pc:sldChg>
      <pc:sldChg chg="modSp">
        <pc:chgData name="Usuario invitado" userId="S::urn:spo:tenantanon#6afea85d-c323-4270-b69d-a4fb3927c254::" providerId="AD" clId="Web-{0A696F63-D528-D2AB-BF12-5CCDD6912105}" dt="2025-05-19T12:40:05.014" v="92" actId="20577"/>
        <pc:sldMkLst>
          <pc:docMk/>
          <pc:sldMk cId="3762717595" sldId="340"/>
        </pc:sldMkLst>
      </pc:sldChg>
      <pc:sldChg chg="modSp">
        <pc:chgData name="Usuario invitado" userId="S::urn:spo:tenantanon#6afea85d-c323-4270-b69d-a4fb3927c254::" providerId="AD" clId="Web-{0A696F63-D528-D2AB-BF12-5CCDD6912105}" dt="2025-05-19T12:29:12.591" v="88" actId="1076"/>
        <pc:sldMkLst>
          <pc:docMk/>
          <pc:sldMk cId="931360701" sldId="347"/>
        </pc:sldMkLst>
      </pc:sldChg>
      <pc:sldChg chg="modSp">
        <pc:chgData name="Usuario invitado" userId="S::urn:spo:tenantanon#6afea85d-c323-4270-b69d-a4fb3927c254::" providerId="AD" clId="Web-{0A696F63-D528-D2AB-BF12-5CCDD6912105}" dt="2025-05-19T12:15:07.334" v="84" actId="20577"/>
        <pc:sldMkLst>
          <pc:docMk/>
          <pc:sldMk cId="753048550" sldId="378"/>
        </pc:sldMkLst>
      </pc:sldChg>
      <pc:sldChg chg="modSp">
        <pc:chgData name="Usuario invitado" userId="S::urn:spo:tenantanon#6afea85d-c323-4270-b69d-a4fb3927c254::" providerId="AD" clId="Web-{0A696F63-D528-D2AB-BF12-5CCDD6912105}" dt="2025-05-19T12:17:48.260" v="87" actId="1076"/>
        <pc:sldMkLst>
          <pc:docMk/>
          <pc:sldMk cId="3138907083" sldId="379"/>
        </pc:sldMkLst>
      </pc:sldChg>
      <pc:sldChg chg="addSp delSp modSp add replId">
        <pc:chgData name="Usuario invitado" userId="S::urn:spo:tenantanon#6afea85d-c323-4270-b69d-a4fb3927c254::" providerId="AD" clId="Web-{0A696F63-D528-D2AB-BF12-5CCDD6912105}" dt="2025-05-19T12:14:49.599" v="71" actId="1076"/>
        <pc:sldMkLst>
          <pc:docMk/>
          <pc:sldMk cId="4125583929" sldId="385"/>
        </pc:sldMkLst>
      </pc:sldChg>
    </pc:docChg>
  </pc:docChgLst>
</pc:chgInfo>
</file>

<file path=ppt/comments/modernComment_1AD_86FEFEB2.xml><?xml version="1.0" encoding="utf-8"?>
<p188:cmLst xmlns:a="http://schemas.openxmlformats.org/drawingml/2006/main" xmlns:r="http://schemas.openxmlformats.org/officeDocument/2006/relationships" xmlns:p188="http://schemas.microsoft.com/office/powerpoint/2018/8/main">
  <p188:cm id="{E9B3D446-B089-4DE5-A687-23A7B357EC35}" authorId="{22562EB9-42CF-089C-A97D-98A1B82BEB09}" created="2025-05-26T18:10:54.106">
    <ac:deMkLst xmlns:ac="http://schemas.microsoft.com/office/drawing/2013/main/command">
      <pc:docMk xmlns:pc="http://schemas.microsoft.com/office/powerpoint/2013/main/command"/>
      <pc:sldMk xmlns:pc="http://schemas.microsoft.com/office/powerpoint/2013/main/command" cId="2264858290" sldId="429"/>
      <ac:picMk id="1028" creationId="{DCE2A62A-FA89-5193-1473-0D743CF089AA}"/>
    </ac:deMkLst>
    <p188:txBody>
      <a:bodyPr/>
      <a:lstStyle/>
      <a:p>
        <a:r>
          <a:rPr lang="es-ES"/>
          <a:t>Arreglando orden animaciones 
</a:t>
        </a:r>
      </a:p>
    </p188:txBody>
  </p188:cm>
</p188:cmLst>
</file>

<file path=ppt/comments/modernComment_1C2_5549079D.xml><?xml version="1.0" encoding="utf-8"?>
<p188:cmLst xmlns:a="http://schemas.openxmlformats.org/drawingml/2006/main" xmlns:r="http://schemas.openxmlformats.org/officeDocument/2006/relationships" xmlns:p188="http://schemas.microsoft.com/office/powerpoint/2018/8/main">
  <p188:cm id="{BBD09F34-291C-4557-B06F-719E502A6D74}" authorId="{22562EB9-42CF-089C-A97D-98A1B82BEB09}" created="2025-05-21T07:43:00.978">
    <ac:deMkLst xmlns:ac="http://schemas.microsoft.com/office/drawing/2013/main/command">
      <pc:docMk xmlns:pc="http://schemas.microsoft.com/office/powerpoint/2013/main/command"/>
      <pc:sldMk xmlns:pc="http://schemas.microsoft.com/office/powerpoint/2013/main/command" cId="1430849437" sldId="450"/>
      <ac:picMk id="5" creationId="{5CC53336-8894-5354-156B-30834D424EA8}"/>
    </ac:deMkLst>
    <p188:txBody>
      <a:bodyPr/>
      <a:lstStyle/>
      <a:p>
        <a:r>
          <a:rPr lang="es-ES"/>
          <a:t>Transicion
</a:t>
        </a:r>
      </a:p>
    </p188:txBody>
  </p188:cm>
</p188:cmLst>
</file>

<file path=ppt/comments/modernComment_1C9_C295E633.xml><?xml version="1.0" encoding="utf-8"?>
<p188:cmLst xmlns:a="http://schemas.openxmlformats.org/drawingml/2006/main" xmlns:r="http://schemas.openxmlformats.org/officeDocument/2006/relationships" xmlns:p188="http://schemas.microsoft.com/office/powerpoint/2018/8/main">
  <p188:cm id="{1F983ACA-07E3-40A8-B35B-9E8FD809A95B}" authorId="{22562EB9-42CF-089C-A97D-98A1B82BEB09}" created="2025-05-21T07:50:43.916">
    <ac:txMkLst xmlns:ac="http://schemas.microsoft.com/office/drawing/2013/main/command">
      <pc:docMk xmlns:pc="http://schemas.microsoft.com/office/powerpoint/2013/main/command"/>
      <pc:sldMk xmlns:pc="http://schemas.microsoft.com/office/powerpoint/2013/main/command" cId="3264603699" sldId="457"/>
      <ac:spMk id="3" creationId="{96298A23-4FAF-1B19-0C73-28EA3C1B6908}"/>
      <ac:txMk cp="52">
        <ac:context len="132" hash="216787832"/>
      </ac:txMk>
    </ac:txMkLst>
    <p188:txBody>
      <a:bodyPr/>
      <a:lstStyle/>
      <a:p>
        <a:r>
          <a:rPr lang="es-ES"/>
          <a:t>Plantear hablar de distancias en metodología. (Modo genérico, al hablar de fine-tuning)</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4CAE5A8-AEEF-49FA-94E2-A43717631DFF}" type="doc">
      <dgm:prSet loTypeId="urn:microsoft.com/office/officeart/2005/8/layout/chevron1" loCatId="process" qsTypeId="urn:microsoft.com/office/officeart/2005/8/quickstyle/simple1" qsCatId="simple" csTypeId="urn:microsoft.com/office/officeart/2005/8/colors/accent1_2" csCatId="accent1" phldr="1"/>
      <dgm:spPr/>
    </dgm:pt>
    <dgm:pt modelId="{4C1D3A04-6772-434B-ABD3-9D996EE42475}">
      <dgm:prSet phldrT="[Text]" custT="1"/>
      <dgm:spPr>
        <a:solidFill>
          <a:schemeClr val="accent5">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Introducción</a:t>
          </a:r>
        </a:p>
      </dgm:t>
    </dgm:pt>
    <dgm:pt modelId="{E8186680-9E8A-486C-AD65-5030C728D023}" type="parTrans" cxnId="{F981CBAB-ED40-4A26-A27F-DA325F4C6107}">
      <dgm:prSet/>
      <dgm:spPr/>
      <dgm:t>
        <a:bodyPr/>
        <a:lstStyle/>
        <a:p>
          <a:endParaRPr lang="en-US" sz="1400"/>
        </a:p>
      </dgm:t>
    </dgm:pt>
    <dgm:pt modelId="{AA307E74-CB02-47EE-8F0C-49BFA2D738F9}" type="sibTrans" cxnId="{F981CBAB-ED40-4A26-A27F-DA325F4C6107}">
      <dgm:prSet/>
      <dgm:spPr/>
      <dgm:t>
        <a:bodyPr/>
        <a:lstStyle/>
        <a:p>
          <a:endParaRPr lang="en-US" sz="1400"/>
        </a:p>
      </dgm:t>
    </dgm:pt>
    <dgm:pt modelId="{1699E284-74D5-4CFA-9A6C-C5786B3A3EDF}">
      <dgm:prSet phldrT="[Text]" custT="1"/>
      <dgm:spPr>
        <a:solidFill>
          <a:schemeClr val="accent3">
            <a:lumMod val="60000"/>
            <a:lumOff val="40000"/>
          </a:schemeClr>
        </a:solidFill>
        <a:ln>
          <a:solidFill>
            <a:schemeClr val="accent3">
              <a:lumMod val="40000"/>
              <a:lumOff val="60000"/>
            </a:schemeClr>
          </a:solidFill>
        </a:ln>
      </dgm:spPr>
      <dgm:t>
        <a:bodyPr/>
        <a:lstStyle/>
        <a:p>
          <a:r>
            <a:rPr lang="es-ES" sz="1400" noProof="0">
              <a:solidFill>
                <a:schemeClr val="tx1"/>
              </a:solidFill>
            </a:rPr>
            <a:t>Metodología</a:t>
          </a:r>
        </a:p>
      </dgm:t>
    </dgm:pt>
    <dgm:pt modelId="{218CEB4E-3C40-4B32-A406-15F50D267886}" type="parTrans" cxnId="{73F41977-F5EE-4BBC-836B-D77308F722F5}">
      <dgm:prSet/>
      <dgm:spPr/>
      <dgm:t>
        <a:bodyPr/>
        <a:lstStyle/>
        <a:p>
          <a:endParaRPr lang="en-US" sz="1400"/>
        </a:p>
      </dgm:t>
    </dgm:pt>
    <dgm:pt modelId="{FF9098AB-C328-445C-81FC-F4F779C1C3C0}" type="sibTrans" cxnId="{73F41977-F5EE-4BBC-836B-D77308F722F5}">
      <dgm:prSet/>
      <dgm:spPr/>
      <dgm:t>
        <a:bodyPr/>
        <a:lstStyle/>
        <a:p>
          <a:endParaRPr lang="en-US" sz="1400"/>
        </a:p>
      </dgm:t>
    </dgm:pt>
    <dgm:pt modelId="{FB6D3C1D-DA7E-4FE1-8C7B-3B1EAEDAB6E3}">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Resultados</a:t>
          </a:r>
        </a:p>
      </dgm:t>
    </dgm:pt>
    <dgm:pt modelId="{0CEA7859-A880-4923-B8CD-2F8C3841E4E5}" type="parTrans" cxnId="{C64A8678-096E-4DF2-ABCA-B6DD97FEE4C5}">
      <dgm:prSet/>
      <dgm:spPr/>
      <dgm:t>
        <a:bodyPr/>
        <a:lstStyle/>
        <a:p>
          <a:endParaRPr lang="en-US" sz="1400"/>
        </a:p>
      </dgm:t>
    </dgm:pt>
    <dgm:pt modelId="{5EFA851D-DC4F-4342-9FEA-E0E173DA5402}" type="sibTrans" cxnId="{C64A8678-096E-4DF2-ABCA-B6DD97FEE4C5}">
      <dgm:prSet/>
      <dgm:spPr/>
      <dgm:t>
        <a:bodyPr/>
        <a:lstStyle/>
        <a:p>
          <a:endParaRPr lang="en-US" sz="1400"/>
        </a:p>
      </dgm:t>
    </dgm:pt>
    <dgm:pt modelId="{BB08484F-DE85-4026-ABA5-050FA029454A}">
      <dgm:prSet phldrT="[Tex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Discusión</a:t>
          </a:r>
        </a:p>
      </dgm:t>
    </dgm:pt>
    <dgm:pt modelId="{275C28E1-66D4-46BA-9E8F-A29C2D8126C0}" type="parTrans" cxnId="{27D9C115-0304-480E-AF5C-0F7F92A67676}">
      <dgm:prSet/>
      <dgm:spPr/>
      <dgm:t>
        <a:bodyPr/>
        <a:lstStyle/>
        <a:p>
          <a:endParaRPr lang="en-US" sz="1400"/>
        </a:p>
      </dgm:t>
    </dgm:pt>
    <dgm:pt modelId="{81EB3D4E-43B3-46AF-AD32-AEA86105323D}" type="sibTrans" cxnId="{27D9C115-0304-480E-AF5C-0F7F92A67676}">
      <dgm:prSet/>
      <dgm:spPr/>
      <dgm:t>
        <a:bodyPr/>
        <a:lstStyle/>
        <a:p>
          <a:endParaRPr lang="en-US" sz="1400"/>
        </a:p>
      </dgm:t>
    </dgm:pt>
    <dgm:pt modelId="{76E2BD61-632F-4DCC-8011-9F8A2B2ED7F2}">
      <dgm:prSet custT="1"/>
      <dgm:spPr>
        <a:solidFill>
          <a:schemeClr val="accent6">
            <a:lumMod val="20000"/>
            <a:lumOff val="80000"/>
          </a:schemeClr>
        </a:solidFill>
        <a:ln>
          <a:solidFill>
            <a:schemeClr val="accent3">
              <a:lumMod val="40000"/>
              <a:lumOff val="60000"/>
            </a:schemeClr>
          </a:solidFill>
        </a:ln>
      </dgm:spPr>
      <dgm:t>
        <a:bodyPr/>
        <a:lstStyle/>
        <a:p>
          <a:r>
            <a:rPr lang="es-ES" sz="1400" noProof="0">
              <a:solidFill>
                <a:schemeClr val="accent5">
                  <a:lumMod val="60000"/>
                  <a:lumOff val="40000"/>
                </a:schemeClr>
              </a:solidFill>
            </a:rPr>
            <a:t>Conclusiones</a:t>
          </a:r>
        </a:p>
      </dgm:t>
    </dgm:pt>
    <dgm:pt modelId="{A0C6FB14-A513-446A-8B6F-408CDA1E0BC0}" type="parTrans" cxnId="{2768130A-C9F2-4E87-9025-3921F25E68A3}">
      <dgm:prSet/>
      <dgm:spPr/>
      <dgm:t>
        <a:bodyPr/>
        <a:lstStyle/>
        <a:p>
          <a:endParaRPr lang="en-US" sz="1400"/>
        </a:p>
      </dgm:t>
    </dgm:pt>
    <dgm:pt modelId="{B416EFA4-A10C-4CAE-B96C-D94EF06FD320}" type="sibTrans" cxnId="{2768130A-C9F2-4E87-9025-3921F25E68A3}">
      <dgm:prSet/>
      <dgm:spPr/>
      <dgm:t>
        <a:bodyPr/>
        <a:lstStyle/>
        <a:p>
          <a:endParaRPr lang="en-US" sz="1400"/>
        </a:p>
      </dgm:t>
    </dgm:pt>
    <dgm:pt modelId="{5538D79C-CDBA-4FEE-92EB-C26F9A8CD16A}" type="pres">
      <dgm:prSet presAssocID="{A4CAE5A8-AEEF-49FA-94E2-A43717631DFF}" presName="Name0" presStyleCnt="0">
        <dgm:presLayoutVars>
          <dgm:dir/>
          <dgm:animLvl val="lvl"/>
          <dgm:resizeHandles val="exact"/>
        </dgm:presLayoutVars>
      </dgm:prSet>
      <dgm:spPr/>
    </dgm:pt>
    <dgm:pt modelId="{9E4B01F8-C2A8-4556-87FF-C1BB9086ED3D}" type="pres">
      <dgm:prSet presAssocID="{4C1D3A04-6772-434B-ABD3-9D996EE42475}" presName="parTxOnly" presStyleLbl="node1" presStyleIdx="0" presStyleCnt="5" custScaleX="115170" custLinFactNeighborX="7189">
        <dgm:presLayoutVars>
          <dgm:chMax val="0"/>
          <dgm:chPref val="0"/>
          <dgm:bulletEnabled val="1"/>
        </dgm:presLayoutVars>
      </dgm:prSet>
      <dgm:spPr/>
    </dgm:pt>
    <dgm:pt modelId="{B9921F70-4117-42D9-AFA9-8869792C4583}" type="pres">
      <dgm:prSet presAssocID="{AA307E74-CB02-47EE-8F0C-49BFA2D738F9}" presName="parTxOnlySpace" presStyleCnt="0"/>
      <dgm:spPr/>
    </dgm:pt>
    <dgm:pt modelId="{8340CC42-D928-499B-BA74-B4985A1E7C9E}" type="pres">
      <dgm:prSet presAssocID="{1699E284-74D5-4CFA-9A6C-C5786B3A3EDF}" presName="parTxOnly" presStyleLbl="node1" presStyleIdx="1" presStyleCnt="5">
        <dgm:presLayoutVars>
          <dgm:chMax val="0"/>
          <dgm:chPref val="0"/>
          <dgm:bulletEnabled val="1"/>
        </dgm:presLayoutVars>
      </dgm:prSet>
      <dgm:spPr/>
    </dgm:pt>
    <dgm:pt modelId="{BCCA8ABA-4005-4611-8D66-391F9315FC54}" type="pres">
      <dgm:prSet presAssocID="{FF9098AB-C328-445C-81FC-F4F779C1C3C0}" presName="parTxOnlySpace" presStyleCnt="0"/>
      <dgm:spPr/>
    </dgm:pt>
    <dgm:pt modelId="{C9F3559A-BC51-465B-8AA2-66A3DCA322B7}" type="pres">
      <dgm:prSet presAssocID="{FB6D3C1D-DA7E-4FE1-8C7B-3B1EAEDAB6E3}" presName="parTxOnly" presStyleLbl="node1" presStyleIdx="2" presStyleCnt="5">
        <dgm:presLayoutVars>
          <dgm:chMax val="0"/>
          <dgm:chPref val="0"/>
          <dgm:bulletEnabled val="1"/>
        </dgm:presLayoutVars>
      </dgm:prSet>
      <dgm:spPr/>
    </dgm:pt>
    <dgm:pt modelId="{E49F4D87-FA2E-4107-A8BF-74D8F6789155}" type="pres">
      <dgm:prSet presAssocID="{5EFA851D-DC4F-4342-9FEA-E0E173DA5402}" presName="parTxOnlySpace" presStyleCnt="0"/>
      <dgm:spPr/>
    </dgm:pt>
    <dgm:pt modelId="{A940B3B7-CB92-4383-A5B7-88659BAA24F1}" type="pres">
      <dgm:prSet presAssocID="{BB08484F-DE85-4026-ABA5-050FA029454A}" presName="parTxOnly" presStyleLbl="node1" presStyleIdx="3" presStyleCnt="5">
        <dgm:presLayoutVars>
          <dgm:chMax val="0"/>
          <dgm:chPref val="0"/>
          <dgm:bulletEnabled val="1"/>
        </dgm:presLayoutVars>
      </dgm:prSet>
      <dgm:spPr/>
    </dgm:pt>
    <dgm:pt modelId="{185B226E-0BF3-46F9-A8D8-9BF5506A1707}" type="pres">
      <dgm:prSet presAssocID="{81EB3D4E-43B3-46AF-AD32-AEA86105323D}" presName="parTxOnlySpace" presStyleCnt="0"/>
      <dgm:spPr/>
    </dgm:pt>
    <dgm:pt modelId="{7349404C-35C2-49C0-BBE9-7444F68DEE9E}" type="pres">
      <dgm:prSet presAssocID="{76E2BD61-632F-4DCC-8011-9F8A2B2ED7F2}" presName="parTxOnly" presStyleLbl="node1" presStyleIdx="4" presStyleCnt="5">
        <dgm:presLayoutVars>
          <dgm:chMax val="0"/>
          <dgm:chPref val="0"/>
          <dgm:bulletEnabled val="1"/>
        </dgm:presLayoutVars>
      </dgm:prSet>
      <dgm:spPr/>
    </dgm:pt>
  </dgm:ptLst>
  <dgm:cxnLst>
    <dgm:cxn modelId="{2768130A-C9F2-4E87-9025-3921F25E68A3}" srcId="{A4CAE5A8-AEEF-49FA-94E2-A43717631DFF}" destId="{76E2BD61-632F-4DCC-8011-9F8A2B2ED7F2}" srcOrd="4" destOrd="0" parTransId="{A0C6FB14-A513-446A-8B6F-408CDA1E0BC0}" sibTransId="{B416EFA4-A10C-4CAE-B96C-D94EF06FD320}"/>
    <dgm:cxn modelId="{27D9C115-0304-480E-AF5C-0F7F92A67676}" srcId="{A4CAE5A8-AEEF-49FA-94E2-A43717631DFF}" destId="{BB08484F-DE85-4026-ABA5-050FA029454A}" srcOrd="3" destOrd="0" parTransId="{275C28E1-66D4-46BA-9E8F-A29C2D8126C0}" sibTransId="{81EB3D4E-43B3-46AF-AD32-AEA86105323D}"/>
    <dgm:cxn modelId="{F033BB6E-07D7-421B-9E58-106BAC789CBD}" type="presOf" srcId="{1699E284-74D5-4CFA-9A6C-C5786B3A3EDF}" destId="{8340CC42-D928-499B-BA74-B4985A1E7C9E}" srcOrd="0" destOrd="0" presId="urn:microsoft.com/office/officeart/2005/8/layout/chevron1"/>
    <dgm:cxn modelId="{73F41977-F5EE-4BBC-836B-D77308F722F5}" srcId="{A4CAE5A8-AEEF-49FA-94E2-A43717631DFF}" destId="{1699E284-74D5-4CFA-9A6C-C5786B3A3EDF}" srcOrd="1" destOrd="0" parTransId="{218CEB4E-3C40-4B32-A406-15F50D267886}" sibTransId="{FF9098AB-C328-445C-81FC-F4F779C1C3C0}"/>
    <dgm:cxn modelId="{C64A8678-096E-4DF2-ABCA-B6DD97FEE4C5}" srcId="{A4CAE5A8-AEEF-49FA-94E2-A43717631DFF}" destId="{FB6D3C1D-DA7E-4FE1-8C7B-3B1EAEDAB6E3}" srcOrd="2" destOrd="0" parTransId="{0CEA7859-A880-4923-B8CD-2F8C3841E4E5}" sibTransId="{5EFA851D-DC4F-4342-9FEA-E0E173DA5402}"/>
    <dgm:cxn modelId="{ACBEAF87-5CE4-4BFC-ABDD-B7A000D59F11}" type="presOf" srcId="{FB6D3C1D-DA7E-4FE1-8C7B-3B1EAEDAB6E3}" destId="{C9F3559A-BC51-465B-8AA2-66A3DCA322B7}" srcOrd="0" destOrd="0" presId="urn:microsoft.com/office/officeart/2005/8/layout/chevron1"/>
    <dgm:cxn modelId="{163751A7-3FC2-4A3A-A447-2F804C15B1DC}" type="presOf" srcId="{76E2BD61-632F-4DCC-8011-9F8A2B2ED7F2}" destId="{7349404C-35C2-49C0-BBE9-7444F68DEE9E}" srcOrd="0" destOrd="0" presId="urn:microsoft.com/office/officeart/2005/8/layout/chevron1"/>
    <dgm:cxn modelId="{F981CBAB-ED40-4A26-A27F-DA325F4C6107}" srcId="{A4CAE5A8-AEEF-49FA-94E2-A43717631DFF}" destId="{4C1D3A04-6772-434B-ABD3-9D996EE42475}" srcOrd="0" destOrd="0" parTransId="{E8186680-9E8A-486C-AD65-5030C728D023}" sibTransId="{AA307E74-CB02-47EE-8F0C-49BFA2D738F9}"/>
    <dgm:cxn modelId="{104ED3AE-0F58-40D8-AF99-66E6D707C1CE}" type="presOf" srcId="{BB08484F-DE85-4026-ABA5-050FA029454A}" destId="{A940B3B7-CB92-4383-A5B7-88659BAA24F1}" srcOrd="0" destOrd="0" presId="urn:microsoft.com/office/officeart/2005/8/layout/chevron1"/>
    <dgm:cxn modelId="{E725F6C0-EFB9-43C6-858E-FE4AA0A00CCA}" type="presOf" srcId="{A4CAE5A8-AEEF-49FA-94E2-A43717631DFF}" destId="{5538D79C-CDBA-4FEE-92EB-C26F9A8CD16A}" srcOrd="0" destOrd="0" presId="urn:microsoft.com/office/officeart/2005/8/layout/chevron1"/>
    <dgm:cxn modelId="{844C89C9-3B87-4117-8E7F-91226893FA18}" type="presOf" srcId="{4C1D3A04-6772-434B-ABD3-9D996EE42475}" destId="{9E4B01F8-C2A8-4556-87FF-C1BB9086ED3D}" srcOrd="0" destOrd="0" presId="urn:microsoft.com/office/officeart/2005/8/layout/chevron1"/>
    <dgm:cxn modelId="{F4C08D2B-513D-4FC7-A9D4-F21160EFC52D}" type="presParOf" srcId="{5538D79C-CDBA-4FEE-92EB-C26F9A8CD16A}" destId="{9E4B01F8-C2A8-4556-87FF-C1BB9086ED3D}" srcOrd="0" destOrd="0" presId="urn:microsoft.com/office/officeart/2005/8/layout/chevron1"/>
    <dgm:cxn modelId="{51F49FC3-FC8B-41D5-BF20-F9332AD9F417}" type="presParOf" srcId="{5538D79C-CDBA-4FEE-92EB-C26F9A8CD16A}" destId="{B9921F70-4117-42D9-AFA9-8869792C4583}" srcOrd="1" destOrd="0" presId="urn:microsoft.com/office/officeart/2005/8/layout/chevron1"/>
    <dgm:cxn modelId="{495AB8D3-0DD4-4EEB-A949-E395F2663A39}" type="presParOf" srcId="{5538D79C-CDBA-4FEE-92EB-C26F9A8CD16A}" destId="{8340CC42-D928-499B-BA74-B4985A1E7C9E}" srcOrd="2" destOrd="0" presId="urn:microsoft.com/office/officeart/2005/8/layout/chevron1"/>
    <dgm:cxn modelId="{A392C899-162E-405E-873A-8217B1C297EB}" type="presParOf" srcId="{5538D79C-CDBA-4FEE-92EB-C26F9A8CD16A}" destId="{BCCA8ABA-4005-4611-8D66-391F9315FC54}" srcOrd="3" destOrd="0" presId="urn:microsoft.com/office/officeart/2005/8/layout/chevron1"/>
    <dgm:cxn modelId="{048C6A3D-EF08-415C-AF90-CE1EA2870AC3}" type="presParOf" srcId="{5538D79C-CDBA-4FEE-92EB-C26F9A8CD16A}" destId="{C9F3559A-BC51-465B-8AA2-66A3DCA322B7}" srcOrd="4" destOrd="0" presId="urn:microsoft.com/office/officeart/2005/8/layout/chevron1"/>
    <dgm:cxn modelId="{A19CA3AC-F72C-429E-81D1-F867546A42DB}" type="presParOf" srcId="{5538D79C-CDBA-4FEE-92EB-C26F9A8CD16A}" destId="{E49F4D87-FA2E-4107-A8BF-74D8F6789155}" srcOrd="5" destOrd="0" presId="urn:microsoft.com/office/officeart/2005/8/layout/chevron1"/>
    <dgm:cxn modelId="{FC07E845-355E-4EFF-A6F9-205505759733}" type="presParOf" srcId="{5538D79C-CDBA-4FEE-92EB-C26F9A8CD16A}" destId="{A940B3B7-CB92-4383-A5B7-88659BAA24F1}" srcOrd="6" destOrd="0" presId="urn:microsoft.com/office/officeart/2005/8/layout/chevron1"/>
    <dgm:cxn modelId="{AF594D62-DC75-47E5-8F9E-8C89F0ACFD34}" type="presParOf" srcId="{5538D79C-CDBA-4FEE-92EB-C26F9A8CD16A}" destId="{185B226E-0BF3-46F9-A8D8-9BF5506A1707}" srcOrd="7" destOrd="0" presId="urn:microsoft.com/office/officeart/2005/8/layout/chevron1"/>
    <dgm:cxn modelId="{6CE2D71C-5139-4D23-B797-1291257CAF6B}" type="presParOf" srcId="{5538D79C-CDBA-4FEE-92EB-C26F9A8CD16A}" destId="{7349404C-35C2-49C0-BBE9-7444F68DEE9E}"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Conclusiones</a:t>
          </a:r>
        </a:p>
      </dsp:txBody>
      <dsp:txXfrm>
        <a:off x="7402585" y="0"/>
        <a:ext cx="1734311" cy="21072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4B01F8-C2A8-4556-87FF-C1BB9086ED3D}">
      <dsp:nvSpPr>
        <dsp:cNvPr id="0" name=""/>
        <dsp:cNvSpPr/>
      </dsp:nvSpPr>
      <dsp:spPr>
        <a:xfrm>
          <a:off x="14021" y="0"/>
          <a:ext cx="2240095" cy="210723"/>
        </a:xfrm>
        <a:prstGeom prst="chevron">
          <a:avLst/>
        </a:prstGeom>
        <a:solidFill>
          <a:schemeClr val="accent5">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Introducción</a:t>
          </a:r>
        </a:p>
      </dsp:txBody>
      <dsp:txXfrm>
        <a:off x="119383" y="0"/>
        <a:ext cx="2029372" cy="210723"/>
      </dsp:txXfrm>
    </dsp:sp>
    <dsp:sp modelId="{8340CC42-D928-499B-BA74-B4985A1E7C9E}">
      <dsp:nvSpPr>
        <dsp:cNvPr id="0" name=""/>
        <dsp:cNvSpPr/>
      </dsp:nvSpPr>
      <dsp:spPr>
        <a:xfrm>
          <a:off x="2045631" y="0"/>
          <a:ext cx="1945034" cy="210723"/>
        </a:xfrm>
        <a:prstGeom prst="chevron">
          <a:avLst/>
        </a:prstGeom>
        <a:solidFill>
          <a:schemeClr val="accent3">
            <a:lumMod val="60000"/>
            <a:lumOff val="4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tx1"/>
              </a:solidFill>
            </a:rPr>
            <a:t>Metodología</a:t>
          </a:r>
        </a:p>
      </dsp:txBody>
      <dsp:txXfrm>
        <a:off x="2150993" y="0"/>
        <a:ext cx="1734311" cy="210723"/>
      </dsp:txXfrm>
    </dsp:sp>
    <dsp:sp modelId="{C9F3559A-BC51-465B-8AA2-66A3DCA322B7}">
      <dsp:nvSpPr>
        <dsp:cNvPr id="0" name=""/>
        <dsp:cNvSpPr/>
      </dsp:nvSpPr>
      <dsp:spPr>
        <a:xfrm>
          <a:off x="3796162"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Resultados</a:t>
          </a:r>
        </a:p>
      </dsp:txBody>
      <dsp:txXfrm>
        <a:off x="3901524" y="0"/>
        <a:ext cx="1734311" cy="210723"/>
      </dsp:txXfrm>
    </dsp:sp>
    <dsp:sp modelId="{A940B3B7-CB92-4383-A5B7-88659BAA24F1}">
      <dsp:nvSpPr>
        <dsp:cNvPr id="0" name=""/>
        <dsp:cNvSpPr/>
      </dsp:nvSpPr>
      <dsp:spPr>
        <a:xfrm>
          <a:off x="554669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Discusión</a:t>
          </a:r>
        </a:p>
      </dsp:txBody>
      <dsp:txXfrm>
        <a:off x="5652055" y="0"/>
        <a:ext cx="1734311" cy="210723"/>
      </dsp:txXfrm>
    </dsp:sp>
    <dsp:sp modelId="{7349404C-35C2-49C0-BBE9-7444F68DEE9E}">
      <dsp:nvSpPr>
        <dsp:cNvPr id="0" name=""/>
        <dsp:cNvSpPr/>
      </dsp:nvSpPr>
      <dsp:spPr>
        <a:xfrm>
          <a:off x="7297223" y="0"/>
          <a:ext cx="1945034" cy="210723"/>
        </a:xfrm>
        <a:prstGeom prst="chevron">
          <a:avLst/>
        </a:prstGeom>
        <a:solidFill>
          <a:schemeClr val="accent6">
            <a:lumMod val="20000"/>
            <a:lumOff val="80000"/>
          </a:schemeClr>
        </a:solidFill>
        <a:ln w="1905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s-ES" sz="1400" kern="1200" noProof="0">
              <a:solidFill>
                <a:schemeClr val="accent5">
                  <a:lumMod val="60000"/>
                  <a:lumOff val="40000"/>
                </a:schemeClr>
              </a:solidFill>
            </a:rPr>
            <a:t>Conclusiones</a:t>
          </a:r>
        </a:p>
      </dsp:txBody>
      <dsp:txXfrm>
        <a:off x="7402585" y="0"/>
        <a:ext cx="1734311" cy="2107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65151DB-760A-F0DE-24EF-3AA31C9F60C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3BBDE4-B86E-9ACC-9CC2-0D06E59496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B6E142-77E9-4722-93BF-DB55D77C171E}" type="datetimeFigureOut">
              <a:rPr lang="en-US" smtClean="0"/>
              <a:t>5/28/2025</a:t>
            </a:fld>
            <a:endParaRPr lang="en-US"/>
          </a:p>
        </p:txBody>
      </p:sp>
      <p:sp>
        <p:nvSpPr>
          <p:cNvPr id="4" name="Footer Placeholder 3">
            <a:extLst>
              <a:ext uri="{FF2B5EF4-FFF2-40B4-BE49-F238E27FC236}">
                <a16:creationId xmlns:a16="http://schemas.microsoft.com/office/drawing/2014/main" id="{814C24FF-E511-2A32-09B0-FEC9142927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79F3C12-F745-B8B8-086A-84C6DAFC30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A7054B-3EBC-4001-8140-40E76DD9E06B}" type="slidenum">
              <a:rPr lang="en-US" smtClean="0"/>
              <a:t>‹#›</a:t>
            </a:fld>
            <a:endParaRPr lang="en-US"/>
          </a:p>
        </p:txBody>
      </p:sp>
    </p:spTree>
    <p:extLst>
      <p:ext uri="{BB962C8B-B14F-4D97-AF65-F5344CB8AC3E}">
        <p14:creationId xmlns:p14="http://schemas.microsoft.com/office/powerpoint/2010/main" val="13568629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BED969-5666-40F3-AF52-05EC35AF71B6}" type="datetimeFigureOut">
              <a:rPr lang="en-US" smtClean="0"/>
              <a:t>5/28/2025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24130-34CE-4660-851C-FF62A77A3040}" type="slidenum">
              <a:rPr lang="en-US" smtClean="0"/>
              <a:t>‹#›</a:t>
            </a:fld>
            <a:endParaRPr lang="en-US"/>
          </a:p>
        </p:txBody>
      </p:sp>
    </p:spTree>
    <p:extLst>
      <p:ext uri="{BB962C8B-B14F-4D97-AF65-F5344CB8AC3E}">
        <p14:creationId xmlns:p14="http://schemas.microsoft.com/office/powerpoint/2010/main" val="290539361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a:t>Hola, buenos días, hoy me siento bien</a:t>
            </a:r>
          </a:p>
          <a:p>
            <a:r>
              <a:rPr lang="es-ES"/>
              <a:t>Con la venia</a:t>
            </a:r>
            <a:br>
              <a:rPr lang="es-ES"/>
            </a:br>
            <a:r>
              <a:rPr lang="es-ES"/>
              <a:t>…</a:t>
            </a:r>
          </a:p>
        </p:txBody>
      </p:sp>
      <p:sp>
        <p:nvSpPr>
          <p:cNvPr id="4" name="Slide Number Placeholder 3"/>
          <p:cNvSpPr>
            <a:spLocks noGrp="1"/>
          </p:cNvSpPr>
          <p:nvPr>
            <p:ph type="sldNum" sz="quarter" idx="5"/>
          </p:nvPr>
        </p:nvSpPr>
        <p:spPr/>
        <p:txBody>
          <a:bodyPr/>
          <a:lstStyle/>
          <a:p>
            <a:fld id="{58324130-34CE-4660-851C-FF62A77A3040}" type="slidenum">
              <a:rPr lang="en-US" smtClean="0"/>
              <a:t>1</a:t>
            </a:fld>
            <a:endParaRPr lang="en-US"/>
          </a:p>
        </p:txBody>
      </p:sp>
    </p:spTree>
    <p:extLst>
      <p:ext uri="{BB962C8B-B14F-4D97-AF65-F5344CB8AC3E}">
        <p14:creationId xmlns:p14="http://schemas.microsoft.com/office/powerpoint/2010/main" val="2255427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E63A8-766F-8DF9-8948-B99B31E96C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DC606C-C81C-6DB0-0C72-8F2A9B218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03214-9474-8803-9F59-EE8D2307EE4A}"/>
              </a:ext>
            </a:extLst>
          </p:cNvPr>
          <p:cNvSpPr>
            <a:spLocks noGrp="1"/>
          </p:cNvSpPr>
          <p:nvPr>
            <p:ph type="body" idx="1"/>
          </p:nvPr>
        </p:nvSpPr>
        <p:spPr/>
        <p:txBody>
          <a:bodyPr/>
          <a:lstStyle/>
          <a:p>
            <a:r>
              <a:rPr lang="en-US" dirty="0"/>
              <a:t>Para </a:t>
            </a:r>
            <a:r>
              <a:rPr lang="en-US" dirty="0" err="1"/>
              <a:t>el</a:t>
            </a:r>
            <a:r>
              <a:rPr lang="en-US" dirty="0"/>
              <a:t> </a:t>
            </a:r>
            <a:r>
              <a:rPr lang="en-US" dirty="0" err="1"/>
              <a:t>análisis</a:t>
            </a:r>
            <a:r>
              <a:rPr lang="en-US" dirty="0"/>
              <a:t> de series </a:t>
            </a:r>
            <a:r>
              <a:rPr lang="en-US" dirty="0" err="1"/>
              <a:t>más</a:t>
            </a:r>
            <a:r>
              <a:rPr lang="en-US" dirty="0"/>
              <a:t> </a:t>
            </a:r>
            <a:r>
              <a:rPr lang="en-US" dirty="0" err="1"/>
              <a:t>complejas</a:t>
            </a:r>
            <a:r>
              <a:rPr lang="en-US" dirty="0"/>
              <a:t>…</a:t>
            </a:r>
          </a:p>
        </p:txBody>
      </p:sp>
      <p:sp>
        <p:nvSpPr>
          <p:cNvPr id="4" name="Slide Number Placeholder 3">
            <a:extLst>
              <a:ext uri="{FF2B5EF4-FFF2-40B4-BE49-F238E27FC236}">
                <a16:creationId xmlns:a16="http://schemas.microsoft.com/office/drawing/2014/main" id="{7F88C18D-2FF5-A015-6E2D-D64F2A185016}"/>
              </a:ext>
            </a:extLst>
          </p:cNvPr>
          <p:cNvSpPr>
            <a:spLocks noGrp="1"/>
          </p:cNvSpPr>
          <p:nvPr>
            <p:ph type="sldNum" sz="quarter" idx="5"/>
          </p:nvPr>
        </p:nvSpPr>
        <p:spPr/>
        <p:txBody>
          <a:bodyPr/>
          <a:lstStyle/>
          <a:p>
            <a:fld id="{58324130-34CE-4660-851C-FF62A77A3040}" type="slidenum">
              <a:rPr lang="en-US" smtClean="0"/>
              <a:t>10</a:t>
            </a:fld>
            <a:endParaRPr lang="en-US"/>
          </a:p>
        </p:txBody>
      </p:sp>
    </p:spTree>
    <p:extLst>
      <p:ext uri="{BB962C8B-B14F-4D97-AF65-F5344CB8AC3E}">
        <p14:creationId xmlns:p14="http://schemas.microsoft.com/office/powerpoint/2010/main" val="4988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A5411-5FC1-E9CF-A1CD-6201BC545A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9019FF-EA2D-D6E1-F739-4E05FDF92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F2472-370E-B166-3116-66663205D010}"/>
              </a:ext>
            </a:extLst>
          </p:cNvPr>
          <p:cNvSpPr>
            <a:spLocks noGrp="1"/>
          </p:cNvSpPr>
          <p:nvPr>
            <p:ph type="body" idx="1"/>
          </p:nvPr>
        </p:nvSpPr>
        <p:spPr/>
        <p:txBody>
          <a:bodyPr/>
          <a:lstStyle/>
          <a:p>
            <a:r>
              <a:rPr lang="en-US" err="1"/>
              <a:t>Análisis</a:t>
            </a:r>
            <a:r>
              <a:rPr lang="en-US"/>
              <a:t> </a:t>
            </a:r>
            <a:r>
              <a:rPr lang="en-US" err="1"/>
              <a:t>básico</a:t>
            </a:r>
            <a:endParaRPr lang="en-US"/>
          </a:p>
        </p:txBody>
      </p:sp>
      <p:sp>
        <p:nvSpPr>
          <p:cNvPr id="4" name="Slide Number Placeholder 3">
            <a:extLst>
              <a:ext uri="{FF2B5EF4-FFF2-40B4-BE49-F238E27FC236}">
                <a16:creationId xmlns:a16="http://schemas.microsoft.com/office/drawing/2014/main" id="{C6AC5885-0D3F-8B7E-B6F2-B642441C3662}"/>
              </a:ext>
            </a:extLst>
          </p:cNvPr>
          <p:cNvSpPr>
            <a:spLocks noGrp="1"/>
          </p:cNvSpPr>
          <p:nvPr>
            <p:ph type="sldNum" sz="quarter" idx="5"/>
          </p:nvPr>
        </p:nvSpPr>
        <p:spPr/>
        <p:txBody>
          <a:bodyPr/>
          <a:lstStyle/>
          <a:p>
            <a:fld id="{58324130-34CE-4660-851C-FF62A77A3040}" type="slidenum">
              <a:rPr lang="en-US" smtClean="0"/>
              <a:t>11</a:t>
            </a:fld>
            <a:endParaRPr lang="en-US"/>
          </a:p>
        </p:txBody>
      </p:sp>
    </p:spTree>
    <p:extLst>
      <p:ext uri="{BB962C8B-B14F-4D97-AF65-F5344CB8AC3E}">
        <p14:creationId xmlns:p14="http://schemas.microsoft.com/office/powerpoint/2010/main" val="231621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C4F53-17D0-FD90-FE68-E64C422F12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7BC7DE-2CEE-67B8-18AB-EE27F0F1D5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DBCC2B-002A-BEF6-8A10-013DABF6F319}"/>
              </a:ext>
            </a:extLst>
          </p:cNvPr>
          <p:cNvSpPr>
            <a:spLocks noGrp="1"/>
          </p:cNvSpPr>
          <p:nvPr>
            <p:ph type="body" idx="1"/>
          </p:nvPr>
        </p:nvSpPr>
        <p:spPr/>
        <p:txBody>
          <a:bodyPr/>
          <a:lstStyle/>
          <a:p>
            <a:r>
              <a:rPr lang="en-US" err="1"/>
              <a:t>Análisis</a:t>
            </a:r>
            <a:r>
              <a:rPr lang="en-US"/>
              <a:t> </a:t>
            </a:r>
            <a:r>
              <a:rPr lang="en-US" err="1"/>
              <a:t>básico</a:t>
            </a:r>
            <a:endParaRPr lang="en-US"/>
          </a:p>
        </p:txBody>
      </p:sp>
      <p:sp>
        <p:nvSpPr>
          <p:cNvPr id="4" name="Slide Number Placeholder 3">
            <a:extLst>
              <a:ext uri="{FF2B5EF4-FFF2-40B4-BE49-F238E27FC236}">
                <a16:creationId xmlns:a16="http://schemas.microsoft.com/office/drawing/2014/main" id="{FF2CD7D5-2E62-DA81-6DD9-01A59E991628}"/>
              </a:ext>
            </a:extLst>
          </p:cNvPr>
          <p:cNvSpPr>
            <a:spLocks noGrp="1"/>
          </p:cNvSpPr>
          <p:nvPr>
            <p:ph type="sldNum" sz="quarter" idx="5"/>
          </p:nvPr>
        </p:nvSpPr>
        <p:spPr/>
        <p:txBody>
          <a:bodyPr/>
          <a:lstStyle/>
          <a:p>
            <a:fld id="{58324130-34CE-4660-851C-FF62A77A3040}" type="slidenum">
              <a:rPr lang="en-US" smtClean="0"/>
              <a:t>12</a:t>
            </a:fld>
            <a:endParaRPr lang="en-US"/>
          </a:p>
        </p:txBody>
      </p:sp>
    </p:spTree>
    <p:extLst>
      <p:ext uri="{BB962C8B-B14F-4D97-AF65-F5344CB8AC3E}">
        <p14:creationId xmlns:p14="http://schemas.microsoft.com/office/powerpoint/2010/main" val="1001430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6958F-7E61-1165-3330-66E9D38A1D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57EF0A-880A-1D08-5A5B-6A4C32DF6F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EEF8A7-34CC-B29E-B9E9-27A4EB3D83E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05149A-2245-073E-722B-2B473B1CFC4D}"/>
              </a:ext>
            </a:extLst>
          </p:cNvPr>
          <p:cNvSpPr>
            <a:spLocks noGrp="1"/>
          </p:cNvSpPr>
          <p:nvPr>
            <p:ph type="sldNum" sz="quarter" idx="5"/>
          </p:nvPr>
        </p:nvSpPr>
        <p:spPr/>
        <p:txBody>
          <a:bodyPr/>
          <a:lstStyle/>
          <a:p>
            <a:fld id="{58324130-34CE-4660-851C-FF62A77A3040}" type="slidenum">
              <a:rPr lang="en-US" smtClean="0"/>
              <a:t>13</a:t>
            </a:fld>
            <a:endParaRPr lang="en-US"/>
          </a:p>
        </p:txBody>
      </p:sp>
    </p:spTree>
    <p:extLst>
      <p:ext uri="{BB962C8B-B14F-4D97-AF65-F5344CB8AC3E}">
        <p14:creationId xmlns:p14="http://schemas.microsoft.com/office/powerpoint/2010/main" val="3970230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FDFD5-6019-0BF3-A5C7-5E1762F4C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A3BD27-7E63-1694-AB80-AAA08D9C0C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DE8F48-1281-2CCD-2BB3-61F57C49D7BD}"/>
              </a:ext>
            </a:extLst>
          </p:cNvPr>
          <p:cNvSpPr>
            <a:spLocks noGrp="1"/>
          </p:cNvSpPr>
          <p:nvPr>
            <p:ph type="body" idx="1"/>
          </p:nvPr>
        </p:nvSpPr>
        <p:spPr/>
        <p:txBody>
          <a:bodyPr/>
          <a:lstStyle/>
          <a:p>
            <a:r>
              <a:rPr lang="en-US" err="1"/>
              <a:t>Análisis</a:t>
            </a:r>
            <a:r>
              <a:rPr lang="en-US"/>
              <a:t> </a:t>
            </a:r>
            <a:r>
              <a:rPr lang="en-US" err="1"/>
              <a:t>básico</a:t>
            </a:r>
            <a:endParaRPr lang="en-US"/>
          </a:p>
        </p:txBody>
      </p:sp>
      <p:sp>
        <p:nvSpPr>
          <p:cNvPr id="4" name="Slide Number Placeholder 3">
            <a:extLst>
              <a:ext uri="{FF2B5EF4-FFF2-40B4-BE49-F238E27FC236}">
                <a16:creationId xmlns:a16="http://schemas.microsoft.com/office/drawing/2014/main" id="{CA03F52C-24EF-1373-711C-D0743ED010F1}"/>
              </a:ext>
            </a:extLst>
          </p:cNvPr>
          <p:cNvSpPr>
            <a:spLocks noGrp="1"/>
          </p:cNvSpPr>
          <p:nvPr>
            <p:ph type="sldNum" sz="quarter" idx="5"/>
          </p:nvPr>
        </p:nvSpPr>
        <p:spPr/>
        <p:txBody>
          <a:bodyPr/>
          <a:lstStyle/>
          <a:p>
            <a:fld id="{58324130-34CE-4660-851C-FF62A77A3040}" type="slidenum">
              <a:rPr lang="en-US" smtClean="0"/>
              <a:t>14</a:t>
            </a:fld>
            <a:endParaRPr lang="en-US"/>
          </a:p>
        </p:txBody>
      </p:sp>
    </p:spTree>
    <p:extLst>
      <p:ext uri="{BB962C8B-B14F-4D97-AF65-F5344CB8AC3E}">
        <p14:creationId xmlns:p14="http://schemas.microsoft.com/office/powerpoint/2010/main" val="23760546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C6B67-6624-370E-34E1-75C1C54F0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94FA08-2CF4-4FA8-F8DC-4F5A57D49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DBB5AB-C0BD-8441-473B-ED9BD61C172D}"/>
              </a:ext>
            </a:extLst>
          </p:cNvPr>
          <p:cNvSpPr>
            <a:spLocks noGrp="1"/>
          </p:cNvSpPr>
          <p:nvPr>
            <p:ph type="body" idx="1"/>
          </p:nvPr>
        </p:nvSpPr>
        <p:spPr/>
        <p:txBody>
          <a:bodyPr/>
          <a:lstStyle/>
          <a:p>
            <a:r>
              <a:rPr lang="en-US" err="1"/>
              <a:t>Análisis</a:t>
            </a:r>
            <a:r>
              <a:rPr lang="en-US"/>
              <a:t> </a:t>
            </a:r>
            <a:r>
              <a:rPr lang="en-US" err="1"/>
              <a:t>básico</a:t>
            </a:r>
            <a:endParaRPr lang="en-US"/>
          </a:p>
        </p:txBody>
      </p:sp>
      <p:sp>
        <p:nvSpPr>
          <p:cNvPr id="4" name="Slide Number Placeholder 3">
            <a:extLst>
              <a:ext uri="{FF2B5EF4-FFF2-40B4-BE49-F238E27FC236}">
                <a16:creationId xmlns:a16="http://schemas.microsoft.com/office/drawing/2014/main" id="{249AD10A-72D2-A9DF-9F83-3A574838F84D}"/>
              </a:ext>
            </a:extLst>
          </p:cNvPr>
          <p:cNvSpPr>
            <a:spLocks noGrp="1"/>
          </p:cNvSpPr>
          <p:nvPr>
            <p:ph type="sldNum" sz="quarter" idx="5"/>
          </p:nvPr>
        </p:nvSpPr>
        <p:spPr/>
        <p:txBody>
          <a:bodyPr/>
          <a:lstStyle/>
          <a:p>
            <a:fld id="{58324130-34CE-4660-851C-FF62A77A3040}" type="slidenum">
              <a:rPr lang="en-US" smtClean="0"/>
              <a:t>15</a:t>
            </a:fld>
            <a:endParaRPr lang="en-US"/>
          </a:p>
        </p:txBody>
      </p:sp>
    </p:spTree>
    <p:extLst>
      <p:ext uri="{BB962C8B-B14F-4D97-AF65-F5344CB8AC3E}">
        <p14:creationId xmlns:p14="http://schemas.microsoft.com/office/powerpoint/2010/main" val="1416460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406D0-4D55-BBF7-98B3-148BFCF09F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48A228-934D-1C4E-ED70-D6B92DD9BF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E30CB3-D77A-4069-600D-4D982301F51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Ejemplos de aplicaciones visuales que utilizan el espacio latente para clasificar información.</a:t>
            </a:r>
          </a:p>
          <a:p>
            <a:endParaRPr lang="en-US"/>
          </a:p>
        </p:txBody>
      </p:sp>
      <p:sp>
        <p:nvSpPr>
          <p:cNvPr id="4" name="Slide Number Placeholder 3">
            <a:extLst>
              <a:ext uri="{FF2B5EF4-FFF2-40B4-BE49-F238E27FC236}">
                <a16:creationId xmlns:a16="http://schemas.microsoft.com/office/drawing/2014/main" id="{4520BD6E-E3B9-7ECE-5569-9FB7F6BA2D9A}"/>
              </a:ext>
            </a:extLst>
          </p:cNvPr>
          <p:cNvSpPr>
            <a:spLocks noGrp="1"/>
          </p:cNvSpPr>
          <p:nvPr>
            <p:ph type="sldNum" sz="quarter" idx="5"/>
          </p:nvPr>
        </p:nvSpPr>
        <p:spPr/>
        <p:txBody>
          <a:bodyPr/>
          <a:lstStyle/>
          <a:p>
            <a:fld id="{58324130-34CE-4660-851C-FF62A77A3040}" type="slidenum">
              <a:rPr lang="en-US" smtClean="0"/>
              <a:t>16</a:t>
            </a:fld>
            <a:endParaRPr lang="en-US"/>
          </a:p>
        </p:txBody>
      </p:sp>
    </p:spTree>
    <p:extLst>
      <p:ext uri="{BB962C8B-B14F-4D97-AF65-F5344CB8AC3E}">
        <p14:creationId xmlns:p14="http://schemas.microsoft.com/office/powerpoint/2010/main" val="37194421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B22A8-98F7-0F2A-D984-B7238AEAEC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5B27DF-7FDD-08AB-04D0-EAE649BB51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160564-B576-AEBB-4C9B-48FB6A04BBE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r>
              <a:rPr lang="en-US"/>
              <a:t>-&gt; Se </a:t>
            </a:r>
            <a:r>
              <a:rPr lang="en-US" err="1"/>
              <a:t>resaltan</a:t>
            </a:r>
            <a:r>
              <a:rPr lang="en-US"/>
              <a:t> las </a:t>
            </a:r>
            <a:r>
              <a:rPr lang="en-US" err="1"/>
              <a:t>carácteristicas</a:t>
            </a:r>
            <a:r>
              <a:rPr lang="en-US"/>
              <a:t> principals (MTSAE + dimension </a:t>
            </a:r>
          </a:p>
        </p:txBody>
      </p:sp>
      <p:sp>
        <p:nvSpPr>
          <p:cNvPr id="4" name="Slide Number Placeholder 3">
            <a:extLst>
              <a:ext uri="{FF2B5EF4-FFF2-40B4-BE49-F238E27FC236}">
                <a16:creationId xmlns:a16="http://schemas.microsoft.com/office/drawing/2014/main" id="{6153D0D2-AAFE-23C0-4238-900633A4DB86}"/>
              </a:ext>
            </a:extLst>
          </p:cNvPr>
          <p:cNvSpPr>
            <a:spLocks noGrp="1"/>
          </p:cNvSpPr>
          <p:nvPr>
            <p:ph type="sldNum" sz="quarter" idx="5"/>
          </p:nvPr>
        </p:nvSpPr>
        <p:spPr/>
        <p:txBody>
          <a:bodyPr/>
          <a:lstStyle/>
          <a:p>
            <a:fld id="{58324130-34CE-4660-851C-FF62A77A3040}" type="slidenum">
              <a:rPr lang="en-US" smtClean="0"/>
              <a:t>17</a:t>
            </a:fld>
            <a:endParaRPr lang="en-US"/>
          </a:p>
        </p:txBody>
      </p:sp>
    </p:spTree>
    <p:extLst>
      <p:ext uri="{BB962C8B-B14F-4D97-AF65-F5344CB8AC3E}">
        <p14:creationId xmlns:p14="http://schemas.microsoft.com/office/powerpoint/2010/main" val="3885930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98BE4E-7255-41F2-368E-1895AE7AD5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4AAF16-8F80-961D-79CC-1436E48D30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727D73-D44C-BB1E-2E68-0429CE7B946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Flujo habitual de </a:t>
            </a:r>
            <a:r>
              <a:rPr lang="es-ES" sz="1200" dirty="0" err="1"/>
              <a:t>DeepVATS</a:t>
            </a:r>
            <a:endParaRPr lang="es-ES" sz="1200" dirty="0"/>
          </a:p>
          <a:p>
            <a:endParaRPr lang="en-US" dirty="0"/>
          </a:p>
        </p:txBody>
      </p:sp>
      <p:sp>
        <p:nvSpPr>
          <p:cNvPr id="4" name="Slide Number Placeholder 3">
            <a:extLst>
              <a:ext uri="{FF2B5EF4-FFF2-40B4-BE49-F238E27FC236}">
                <a16:creationId xmlns:a16="http://schemas.microsoft.com/office/drawing/2014/main" id="{49534A0D-4457-98AC-E2C5-1E6D3ABA8493}"/>
              </a:ext>
            </a:extLst>
          </p:cNvPr>
          <p:cNvSpPr>
            <a:spLocks noGrp="1"/>
          </p:cNvSpPr>
          <p:nvPr>
            <p:ph type="sldNum" sz="quarter" idx="5"/>
          </p:nvPr>
        </p:nvSpPr>
        <p:spPr/>
        <p:txBody>
          <a:bodyPr/>
          <a:lstStyle/>
          <a:p>
            <a:fld id="{58324130-34CE-4660-851C-FF62A77A3040}" type="slidenum">
              <a:rPr lang="en-US" smtClean="0"/>
              <a:t>18</a:t>
            </a:fld>
            <a:endParaRPr lang="en-US"/>
          </a:p>
        </p:txBody>
      </p:sp>
    </p:spTree>
    <p:extLst>
      <p:ext uri="{BB962C8B-B14F-4D97-AF65-F5344CB8AC3E}">
        <p14:creationId xmlns:p14="http://schemas.microsoft.com/office/powerpoint/2010/main" val="24567562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CB73E-AE56-3E9A-B401-1180400BF2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945FD-3DB3-7419-60EE-4DC92D23B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B66EF3-DFB2-5ADA-0B67-0B9A8A110C3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ED17D1B0-FC1A-E65D-5BA3-319A993CEF48}"/>
              </a:ext>
            </a:extLst>
          </p:cNvPr>
          <p:cNvSpPr>
            <a:spLocks noGrp="1"/>
          </p:cNvSpPr>
          <p:nvPr>
            <p:ph type="sldNum" sz="quarter" idx="5"/>
          </p:nvPr>
        </p:nvSpPr>
        <p:spPr/>
        <p:txBody>
          <a:bodyPr/>
          <a:lstStyle/>
          <a:p>
            <a:fld id="{58324130-34CE-4660-851C-FF62A77A3040}" type="slidenum">
              <a:rPr lang="en-US" smtClean="0"/>
              <a:t>19</a:t>
            </a:fld>
            <a:endParaRPr lang="en-US"/>
          </a:p>
        </p:txBody>
      </p:sp>
    </p:spTree>
    <p:extLst>
      <p:ext uri="{BB962C8B-B14F-4D97-AF65-F5344CB8AC3E}">
        <p14:creationId xmlns:p14="http://schemas.microsoft.com/office/powerpoint/2010/main" val="402310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C2044E-E30E-8722-BC98-34980823E5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A3E07-29C9-8EF0-B0AB-76F2016CBC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678E5F-E6C6-6903-A2AA-3A67E4C0C2BC}"/>
              </a:ext>
            </a:extLst>
          </p:cNvPr>
          <p:cNvSpPr>
            <a:spLocks noGrp="1"/>
          </p:cNvSpPr>
          <p:nvPr>
            <p:ph type="body" idx="1"/>
          </p:nvPr>
        </p:nvSpPr>
        <p:spPr/>
        <p:txBody>
          <a:bodyPr/>
          <a:lstStyle/>
          <a:p>
            <a:r>
              <a:rPr lang="en-US" dirty="0"/>
              <a:t>Para </a:t>
            </a:r>
            <a:r>
              <a:rPr lang="en-US" dirty="0" err="1"/>
              <a:t>seguir</a:t>
            </a:r>
            <a:r>
              <a:rPr lang="en-US" dirty="0"/>
              <a:t> la </a:t>
            </a:r>
            <a:r>
              <a:rPr lang="en-US" dirty="0" err="1"/>
              <a:t>presentación</a:t>
            </a:r>
            <a:r>
              <a:rPr lang="en-US" dirty="0"/>
              <a:t>, </a:t>
            </a:r>
            <a:r>
              <a:rPr lang="en-US" dirty="0" err="1"/>
              <a:t>en</a:t>
            </a:r>
            <a:r>
              <a:rPr lang="en-US" dirty="0"/>
              <a:t> </a:t>
            </a:r>
            <a:r>
              <a:rPr lang="en-US" dirty="0" err="1"/>
              <a:t>caso</a:t>
            </a:r>
            <a:r>
              <a:rPr lang="en-US" dirty="0"/>
              <a:t> de </a:t>
            </a:r>
            <a:r>
              <a:rPr lang="en-US" dirty="0" err="1"/>
              <a:t>problemas</a:t>
            </a:r>
            <a:r>
              <a:rPr lang="en-US" dirty="0"/>
              <a:t> </a:t>
            </a:r>
            <a:r>
              <a:rPr lang="en-US" dirty="0" err="1"/>
              <a:t>técnicos</a:t>
            </a:r>
            <a:r>
              <a:rPr lang="en-US" dirty="0"/>
              <a:t>, </a:t>
            </a:r>
            <a:r>
              <a:rPr lang="en-US" dirty="0" err="1"/>
              <a:t>podéis</a:t>
            </a:r>
            <a:r>
              <a:rPr lang="en-US" dirty="0"/>
              <a:t> acceder a las slides a </a:t>
            </a:r>
            <a:r>
              <a:rPr lang="en-US" dirty="0" err="1"/>
              <a:t>partir</a:t>
            </a:r>
            <a:r>
              <a:rPr lang="en-US" dirty="0"/>
              <a:t> del enlace </a:t>
            </a:r>
            <a:r>
              <a:rPr lang="en-US" dirty="0" err="1"/>
              <a:t>siguiente</a:t>
            </a:r>
            <a:r>
              <a:rPr lang="en-US" dirty="0"/>
              <a:t>.</a:t>
            </a:r>
          </a:p>
        </p:txBody>
      </p:sp>
      <p:sp>
        <p:nvSpPr>
          <p:cNvPr id="4" name="Slide Number Placeholder 3">
            <a:extLst>
              <a:ext uri="{FF2B5EF4-FFF2-40B4-BE49-F238E27FC236}">
                <a16:creationId xmlns:a16="http://schemas.microsoft.com/office/drawing/2014/main" id="{1F77CB84-5DE7-C871-B821-D09CBA26DFBC}"/>
              </a:ext>
            </a:extLst>
          </p:cNvPr>
          <p:cNvSpPr>
            <a:spLocks noGrp="1"/>
          </p:cNvSpPr>
          <p:nvPr>
            <p:ph type="sldNum" sz="quarter" idx="5"/>
          </p:nvPr>
        </p:nvSpPr>
        <p:spPr/>
        <p:txBody>
          <a:bodyPr/>
          <a:lstStyle/>
          <a:p>
            <a:fld id="{58324130-34CE-4660-851C-FF62A77A3040}" type="slidenum">
              <a:rPr lang="en-US" smtClean="0"/>
              <a:t>2</a:t>
            </a:fld>
            <a:endParaRPr lang="en-US"/>
          </a:p>
        </p:txBody>
      </p:sp>
    </p:spTree>
    <p:extLst>
      <p:ext uri="{BB962C8B-B14F-4D97-AF65-F5344CB8AC3E}">
        <p14:creationId xmlns:p14="http://schemas.microsoft.com/office/powerpoint/2010/main" val="95985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04C5F-EEA3-EB99-A219-E54A09BA67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7BA0F-5D81-F3A0-1B6B-63D2835658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0D709F-5076-3988-CAC5-DE9DF009F30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EB94C718-A9B5-963D-1904-9DF2AD6715E7}"/>
              </a:ext>
            </a:extLst>
          </p:cNvPr>
          <p:cNvSpPr>
            <a:spLocks noGrp="1"/>
          </p:cNvSpPr>
          <p:nvPr>
            <p:ph type="sldNum" sz="quarter" idx="5"/>
          </p:nvPr>
        </p:nvSpPr>
        <p:spPr/>
        <p:txBody>
          <a:bodyPr/>
          <a:lstStyle/>
          <a:p>
            <a:fld id="{58324130-34CE-4660-851C-FF62A77A3040}" type="slidenum">
              <a:rPr lang="en-US" smtClean="0"/>
              <a:t>20</a:t>
            </a:fld>
            <a:endParaRPr lang="en-US"/>
          </a:p>
        </p:txBody>
      </p:sp>
    </p:spTree>
    <p:extLst>
      <p:ext uri="{BB962C8B-B14F-4D97-AF65-F5344CB8AC3E}">
        <p14:creationId xmlns:p14="http://schemas.microsoft.com/office/powerpoint/2010/main" val="2107580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612070-2EA9-8F3F-1833-311CED24F9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C21958-6664-CC46-001D-A53B9EA255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C93A2D-870C-E37A-5339-7E17F128CE7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F9B661DB-EF9E-CEB8-EDA7-7902B0C15E1E}"/>
              </a:ext>
            </a:extLst>
          </p:cNvPr>
          <p:cNvSpPr>
            <a:spLocks noGrp="1"/>
          </p:cNvSpPr>
          <p:nvPr>
            <p:ph type="sldNum" sz="quarter" idx="5"/>
          </p:nvPr>
        </p:nvSpPr>
        <p:spPr/>
        <p:txBody>
          <a:bodyPr/>
          <a:lstStyle/>
          <a:p>
            <a:fld id="{58324130-34CE-4660-851C-FF62A77A3040}" type="slidenum">
              <a:rPr lang="en-US" smtClean="0"/>
              <a:t>21</a:t>
            </a:fld>
            <a:endParaRPr lang="en-US"/>
          </a:p>
        </p:txBody>
      </p:sp>
    </p:spTree>
    <p:extLst>
      <p:ext uri="{BB962C8B-B14F-4D97-AF65-F5344CB8AC3E}">
        <p14:creationId xmlns:p14="http://schemas.microsoft.com/office/powerpoint/2010/main" val="2467519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EEEDE-95F0-799C-8F0D-09832FED53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DF462-8822-7535-3B31-C31EDB5EF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696210-E557-C87A-7D2D-B4D82869624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02FD7F2F-D93A-F325-2797-86047D4032CC}"/>
              </a:ext>
            </a:extLst>
          </p:cNvPr>
          <p:cNvSpPr>
            <a:spLocks noGrp="1"/>
          </p:cNvSpPr>
          <p:nvPr>
            <p:ph type="sldNum" sz="quarter" idx="5"/>
          </p:nvPr>
        </p:nvSpPr>
        <p:spPr/>
        <p:txBody>
          <a:bodyPr/>
          <a:lstStyle/>
          <a:p>
            <a:fld id="{58324130-34CE-4660-851C-FF62A77A3040}" type="slidenum">
              <a:rPr lang="en-US" smtClean="0"/>
              <a:t>22</a:t>
            </a:fld>
            <a:endParaRPr lang="en-US"/>
          </a:p>
        </p:txBody>
      </p:sp>
    </p:spTree>
    <p:extLst>
      <p:ext uri="{BB962C8B-B14F-4D97-AF65-F5344CB8AC3E}">
        <p14:creationId xmlns:p14="http://schemas.microsoft.com/office/powerpoint/2010/main" val="3562768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C837F-8451-4150-EF1C-ADF8C95C7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CB1B6-F775-02CA-E7E1-CB11FE26B8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989E1A-F72C-EB68-DA7C-45F5BCAF1E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E4CD0D8D-8AC2-01BB-9F47-4C9615FA36B6}"/>
              </a:ext>
            </a:extLst>
          </p:cNvPr>
          <p:cNvSpPr>
            <a:spLocks noGrp="1"/>
          </p:cNvSpPr>
          <p:nvPr>
            <p:ph type="sldNum" sz="quarter" idx="5"/>
          </p:nvPr>
        </p:nvSpPr>
        <p:spPr/>
        <p:txBody>
          <a:bodyPr/>
          <a:lstStyle/>
          <a:p>
            <a:fld id="{58324130-34CE-4660-851C-FF62A77A3040}" type="slidenum">
              <a:rPr lang="en-US" smtClean="0"/>
              <a:t>23</a:t>
            </a:fld>
            <a:endParaRPr lang="en-US"/>
          </a:p>
        </p:txBody>
      </p:sp>
    </p:spTree>
    <p:extLst>
      <p:ext uri="{BB962C8B-B14F-4D97-AF65-F5344CB8AC3E}">
        <p14:creationId xmlns:p14="http://schemas.microsoft.com/office/powerpoint/2010/main" val="6652333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6DFBD-847B-D0DA-BFED-8DDCD75F54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BFCD7-A6DB-1267-7859-EDA1CBDDFA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F2E459-2574-4024-4C6C-CDE8E21AB5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7056BEDB-69E3-9E51-AD56-14DA94E47850}"/>
              </a:ext>
            </a:extLst>
          </p:cNvPr>
          <p:cNvSpPr>
            <a:spLocks noGrp="1"/>
          </p:cNvSpPr>
          <p:nvPr>
            <p:ph type="sldNum" sz="quarter" idx="5"/>
          </p:nvPr>
        </p:nvSpPr>
        <p:spPr/>
        <p:txBody>
          <a:bodyPr/>
          <a:lstStyle/>
          <a:p>
            <a:fld id="{58324130-34CE-4660-851C-FF62A77A3040}" type="slidenum">
              <a:rPr lang="en-US" smtClean="0"/>
              <a:t>24</a:t>
            </a:fld>
            <a:endParaRPr lang="en-US"/>
          </a:p>
        </p:txBody>
      </p:sp>
    </p:spTree>
    <p:extLst>
      <p:ext uri="{BB962C8B-B14F-4D97-AF65-F5344CB8AC3E}">
        <p14:creationId xmlns:p14="http://schemas.microsoft.com/office/powerpoint/2010/main" val="3588552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AA946-2B6A-211A-B4AB-28599B40B5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3C3AB8-E7AF-E5B7-9868-687F1B7DF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0E6917-71F4-3F9C-9E5F-7E9C9357284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E26ED2C8-D4D1-F636-5422-54E82EF94EA8}"/>
              </a:ext>
            </a:extLst>
          </p:cNvPr>
          <p:cNvSpPr>
            <a:spLocks noGrp="1"/>
          </p:cNvSpPr>
          <p:nvPr>
            <p:ph type="sldNum" sz="quarter" idx="5"/>
          </p:nvPr>
        </p:nvSpPr>
        <p:spPr/>
        <p:txBody>
          <a:bodyPr/>
          <a:lstStyle/>
          <a:p>
            <a:fld id="{58324130-34CE-4660-851C-FF62A77A3040}" type="slidenum">
              <a:rPr lang="en-US" smtClean="0"/>
              <a:t>25</a:t>
            </a:fld>
            <a:endParaRPr lang="en-US"/>
          </a:p>
        </p:txBody>
      </p:sp>
    </p:spTree>
    <p:extLst>
      <p:ext uri="{BB962C8B-B14F-4D97-AF65-F5344CB8AC3E}">
        <p14:creationId xmlns:p14="http://schemas.microsoft.com/office/powerpoint/2010/main" val="405123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9DFCF-F95E-534A-917F-1C44A17A99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FC8C7-1880-C836-E88C-896494456F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DFEC41-114D-D776-FCD4-9F5CF322CDF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257666F2-A749-7B4B-21F3-0F869E3E1222}"/>
              </a:ext>
            </a:extLst>
          </p:cNvPr>
          <p:cNvSpPr>
            <a:spLocks noGrp="1"/>
          </p:cNvSpPr>
          <p:nvPr>
            <p:ph type="sldNum" sz="quarter" idx="5"/>
          </p:nvPr>
        </p:nvSpPr>
        <p:spPr/>
        <p:txBody>
          <a:bodyPr/>
          <a:lstStyle/>
          <a:p>
            <a:fld id="{58324130-34CE-4660-851C-FF62A77A3040}" type="slidenum">
              <a:rPr lang="en-US" smtClean="0"/>
              <a:t>26</a:t>
            </a:fld>
            <a:endParaRPr lang="en-US"/>
          </a:p>
        </p:txBody>
      </p:sp>
    </p:spTree>
    <p:extLst>
      <p:ext uri="{BB962C8B-B14F-4D97-AF65-F5344CB8AC3E}">
        <p14:creationId xmlns:p14="http://schemas.microsoft.com/office/powerpoint/2010/main" val="3292943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E13FB-E303-7E0E-E02D-EC9C32C5CD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B848A6-9DD0-7FC8-C7F6-8AE3040A7D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39DD4-0629-4AF8-5666-BE2C9F2563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CA2B2F8A-9849-E75A-D1C5-CD3D52EF39B3}"/>
              </a:ext>
            </a:extLst>
          </p:cNvPr>
          <p:cNvSpPr>
            <a:spLocks noGrp="1"/>
          </p:cNvSpPr>
          <p:nvPr>
            <p:ph type="sldNum" sz="quarter" idx="5"/>
          </p:nvPr>
        </p:nvSpPr>
        <p:spPr/>
        <p:txBody>
          <a:bodyPr/>
          <a:lstStyle/>
          <a:p>
            <a:fld id="{58324130-34CE-4660-851C-FF62A77A3040}" type="slidenum">
              <a:rPr lang="en-US" smtClean="0"/>
              <a:t>27</a:t>
            </a:fld>
            <a:endParaRPr lang="en-US"/>
          </a:p>
        </p:txBody>
      </p:sp>
    </p:spTree>
    <p:extLst>
      <p:ext uri="{BB962C8B-B14F-4D97-AF65-F5344CB8AC3E}">
        <p14:creationId xmlns:p14="http://schemas.microsoft.com/office/powerpoint/2010/main" val="2948904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4FE96-2AB8-096D-359A-F1577A09F5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BB8DE-B8DF-F3CC-7D73-3FE60C253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2FCAD-FECF-1787-580E-6863369A6D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D76419-AA5B-7887-0461-9FD544D505B9}"/>
              </a:ext>
            </a:extLst>
          </p:cNvPr>
          <p:cNvSpPr>
            <a:spLocks noGrp="1"/>
          </p:cNvSpPr>
          <p:nvPr>
            <p:ph type="sldNum" sz="quarter" idx="5"/>
          </p:nvPr>
        </p:nvSpPr>
        <p:spPr/>
        <p:txBody>
          <a:bodyPr/>
          <a:lstStyle/>
          <a:p>
            <a:fld id="{58324130-34CE-4660-851C-FF62A77A3040}" type="slidenum">
              <a:rPr lang="en-US" smtClean="0"/>
              <a:t>28</a:t>
            </a:fld>
            <a:endParaRPr lang="en-US"/>
          </a:p>
        </p:txBody>
      </p:sp>
    </p:spTree>
    <p:extLst>
      <p:ext uri="{BB962C8B-B14F-4D97-AF65-F5344CB8AC3E}">
        <p14:creationId xmlns:p14="http://schemas.microsoft.com/office/powerpoint/2010/main" val="214768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5BA86-C848-E7A7-13BD-7FDD7879AD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E8257-FF10-FE32-E7DD-94681AA927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0C3ACC-AB43-5678-C7DE-CAE56673D3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AF801D60-81E1-CDF6-E865-50ED37D9FD08}"/>
              </a:ext>
            </a:extLst>
          </p:cNvPr>
          <p:cNvSpPr>
            <a:spLocks noGrp="1"/>
          </p:cNvSpPr>
          <p:nvPr>
            <p:ph type="sldNum" sz="quarter" idx="5"/>
          </p:nvPr>
        </p:nvSpPr>
        <p:spPr/>
        <p:txBody>
          <a:bodyPr/>
          <a:lstStyle/>
          <a:p>
            <a:fld id="{58324130-34CE-4660-851C-FF62A77A3040}" type="slidenum">
              <a:rPr lang="en-US" smtClean="0"/>
              <a:t>29</a:t>
            </a:fld>
            <a:endParaRPr lang="en-US"/>
          </a:p>
        </p:txBody>
      </p:sp>
    </p:spTree>
    <p:extLst>
      <p:ext uri="{BB962C8B-B14F-4D97-AF65-F5344CB8AC3E}">
        <p14:creationId xmlns:p14="http://schemas.microsoft.com/office/powerpoint/2010/main" val="665162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FE92C-13F8-BDF3-5E97-3363005CC3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B74082-741A-3653-EC8D-A51A35D415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D5386-1139-87FD-54B9-99DB0D77E768}"/>
              </a:ext>
            </a:extLst>
          </p:cNvPr>
          <p:cNvSpPr>
            <a:spLocks noGrp="1"/>
          </p:cNvSpPr>
          <p:nvPr>
            <p:ph type="body" idx="1"/>
          </p:nvPr>
        </p:nvSpPr>
        <p:spPr/>
        <p:txBody>
          <a:bodyPr/>
          <a:lstStyle/>
          <a:p>
            <a:r>
              <a:rPr lang="en-US" dirty="0"/>
              <a:t>La </a:t>
            </a:r>
            <a:r>
              <a:rPr lang="en-US" dirty="0" err="1"/>
              <a:t>presentación</a:t>
            </a:r>
            <a:r>
              <a:rPr lang="en-US" dirty="0"/>
              <a:t> se </a:t>
            </a:r>
            <a:r>
              <a:rPr lang="en-US" dirty="0" err="1"/>
              <a:t>estructura</a:t>
            </a:r>
            <a:r>
              <a:rPr lang="en-US" dirty="0"/>
              <a:t> </a:t>
            </a:r>
            <a:r>
              <a:rPr lang="en-US" dirty="0" err="1"/>
              <a:t>en</a:t>
            </a:r>
            <a:r>
              <a:rPr lang="en-US" dirty="0"/>
              <a:t> 5 </a:t>
            </a:r>
            <a:r>
              <a:rPr lang="en-US" dirty="0" err="1"/>
              <a:t>bloques</a:t>
            </a:r>
            <a:r>
              <a:rPr lang="en-US" dirty="0"/>
              <a:t> </a:t>
            </a:r>
            <a:r>
              <a:rPr lang="en-US" dirty="0" err="1"/>
              <a:t>principales</a:t>
            </a:r>
            <a:r>
              <a:rPr lang="en-US" dirty="0"/>
              <a:t>..</a:t>
            </a:r>
          </a:p>
        </p:txBody>
      </p:sp>
      <p:sp>
        <p:nvSpPr>
          <p:cNvPr id="4" name="Slide Number Placeholder 3">
            <a:extLst>
              <a:ext uri="{FF2B5EF4-FFF2-40B4-BE49-F238E27FC236}">
                <a16:creationId xmlns:a16="http://schemas.microsoft.com/office/drawing/2014/main" id="{45B39673-07C0-84EE-628E-BB7EA343A5CE}"/>
              </a:ext>
            </a:extLst>
          </p:cNvPr>
          <p:cNvSpPr>
            <a:spLocks noGrp="1"/>
          </p:cNvSpPr>
          <p:nvPr>
            <p:ph type="sldNum" sz="quarter" idx="5"/>
          </p:nvPr>
        </p:nvSpPr>
        <p:spPr/>
        <p:txBody>
          <a:bodyPr/>
          <a:lstStyle/>
          <a:p>
            <a:fld id="{58324130-34CE-4660-851C-FF62A77A3040}" type="slidenum">
              <a:rPr lang="en-US" smtClean="0"/>
              <a:t>3</a:t>
            </a:fld>
            <a:endParaRPr lang="en-US"/>
          </a:p>
        </p:txBody>
      </p:sp>
    </p:spTree>
    <p:extLst>
      <p:ext uri="{BB962C8B-B14F-4D97-AF65-F5344CB8AC3E}">
        <p14:creationId xmlns:p14="http://schemas.microsoft.com/office/powerpoint/2010/main" val="1742721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4E33A-1B20-BB56-FB4D-9E8E3C42D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88F080-714D-1350-A5D5-C997EA84C3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F9867E-65DE-C1E3-9509-022F27E1C0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87A0F9CC-9D9E-D46E-0CAA-50E7F939DAA7}"/>
              </a:ext>
            </a:extLst>
          </p:cNvPr>
          <p:cNvSpPr>
            <a:spLocks noGrp="1"/>
          </p:cNvSpPr>
          <p:nvPr>
            <p:ph type="sldNum" sz="quarter" idx="5"/>
          </p:nvPr>
        </p:nvSpPr>
        <p:spPr/>
        <p:txBody>
          <a:bodyPr/>
          <a:lstStyle/>
          <a:p>
            <a:fld id="{58324130-34CE-4660-851C-FF62A77A3040}" type="slidenum">
              <a:rPr lang="en-US" smtClean="0"/>
              <a:t>30</a:t>
            </a:fld>
            <a:endParaRPr lang="en-US"/>
          </a:p>
        </p:txBody>
      </p:sp>
    </p:spTree>
    <p:extLst>
      <p:ext uri="{BB962C8B-B14F-4D97-AF65-F5344CB8AC3E}">
        <p14:creationId xmlns:p14="http://schemas.microsoft.com/office/powerpoint/2010/main" val="3754371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43DCB-E9AE-781B-F2FB-506A053631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FB9962-747F-205A-8BCA-D768BC9491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154A9A-D360-0C8A-7D2D-5610635E9EB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Tamaño 14</a:t>
            </a:r>
          </a:p>
          <a:p>
            <a:endParaRPr lang="en-US" dirty="0"/>
          </a:p>
        </p:txBody>
      </p:sp>
      <p:sp>
        <p:nvSpPr>
          <p:cNvPr id="4" name="Slide Number Placeholder 3">
            <a:extLst>
              <a:ext uri="{FF2B5EF4-FFF2-40B4-BE49-F238E27FC236}">
                <a16:creationId xmlns:a16="http://schemas.microsoft.com/office/drawing/2014/main" id="{FEAFDC57-95B6-1BB2-ACA1-581313B867D3}"/>
              </a:ext>
            </a:extLst>
          </p:cNvPr>
          <p:cNvSpPr>
            <a:spLocks noGrp="1"/>
          </p:cNvSpPr>
          <p:nvPr>
            <p:ph type="sldNum" sz="quarter" idx="5"/>
          </p:nvPr>
        </p:nvSpPr>
        <p:spPr/>
        <p:txBody>
          <a:bodyPr/>
          <a:lstStyle/>
          <a:p>
            <a:fld id="{58324130-34CE-4660-851C-FF62A77A3040}" type="slidenum">
              <a:rPr lang="en-US" smtClean="0"/>
              <a:t>31</a:t>
            </a:fld>
            <a:endParaRPr lang="en-US"/>
          </a:p>
        </p:txBody>
      </p:sp>
    </p:spTree>
    <p:extLst>
      <p:ext uri="{BB962C8B-B14F-4D97-AF65-F5344CB8AC3E}">
        <p14:creationId xmlns:p14="http://schemas.microsoft.com/office/powerpoint/2010/main" val="6448364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29561-177B-4FB0-DEE2-70EE2B8D6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5BE30D-EBC3-F07B-0952-ED0744A915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E1363-DEC4-DE32-B420-BAAD3F144E4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A50463CB-F21F-8FFB-830C-62C2DA127CFF}"/>
              </a:ext>
            </a:extLst>
          </p:cNvPr>
          <p:cNvSpPr>
            <a:spLocks noGrp="1"/>
          </p:cNvSpPr>
          <p:nvPr>
            <p:ph type="sldNum" sz="quarter" idx="5"/>
          </p:nvPr>
        </p:nvSpPr>
        <p:spPr/>
        <p:txBody>
          <a:bodyPr/>
          <a:lstStyle/>
          <a:p>
            <a:fld id="{58324130-34CE-4660-851C-FF62A77A3040}" type="slidenum">
              <a:rPr lang="en-US" smtClean="0"/>
              <a:t>32</a:t>
            </a:fld>
            <a:endParaRPr lang="en-US"/>
          </a:p>
        </p:txBody>
      </p:sp>
    </p:spTree>
    <p:extLst>
      <p:ext uri="{BB962C8B-B14F-4D97-AF65-F5344CB8AC3E}">
        <p14:creationId xmlns:p14="http://schemas.microsoft.com/office/powerpoint/2010/main" val="31289131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B7DD2-667A-A0AF-F49F-075ABE1FD6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30AE03-A1C8-740B-933F-7A0BC0D9D2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C76D15-C717-F2D9-ADAB-B2AEA4BD2E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En positivo =&gt; El valor aumenta</a:t>
            </a:r>
            <a:br>
              <a:rPr lang="es-ES" sz="1200" dirty="0"/>
            </a:br>
            <a:r>
              <a:rPr lang="es-ES" sz="1200" dirty="0"/>
              <a:t>En negativo =&gt; El valor disminuye</a:t>
            </a:r>
          </a:p>
          <a:p>
            <a:endParaRPr lang="en-US" dirty="0"/>
          </a:p>
        </p:txBody>
      </p:sp>
      <p:sp>
        <p:nvSpPr>
          <p:cNvPr id="4" name="Slide Number Placeholder 3">
            <a:extLst>
              <a:ext uri="{FF2B5EF4-FFF2-40B4-BE49-F238E27FC236}">
                <a16:creationId xmlns:a16="http://schemas.microsoft.com/office/drawing/2014/main" id="{370E803C-D2ED-2157-7A88-E97DCDCDA35E}"/>
              </a:ext>
            </a:extLst>
          </p:cNvPr>
          <p:cNvSpPr>
            <a:spLocks noGrp="1"/>
          </p:cNvSpPr>
          <p:nvPr>
            <p:ph type="sldNum" sz="quarter" idx="5"/>
          </p:nvPr>
        </p:nvSpPr>
        <p:spPr/>
        <p:txBody>
          <a:bodyPr/>
          <a:lstStyle/>
          <a:p>
            <a:fld id="{58324130-34CE-4660-851C-FF62A77A3040}" type="slidenum">
              <a:rPr lang="en-US" smtClean="0"/>
              <a:t>33</a:t>
            </a:fld>
            <a:endParaRPr lang="en-US"/>
          </a:p>
        </p:txBody>
      </p:sp>
    </p:spTree>
    <p:extLst>
      <p:ext uri="{BB962C8B-B14F-4D97-AF65-F5344CB8AC3E}">
        <p14:creationId xmlns:p14="http://schemas.microsoft.com/office/powerpoint/2010/main" val="2646526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A51D1-D2F4-D877-4FEF-83BCCECE7A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B0A803-E1F3-8027-521A-9E62E5078F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DBF44-E20A-C6EF-F214-A1EDF3D88E1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Flujo habitual de </a:t>
            </a:r>
            <a:r>
              <a:rPr lang="es-ES" sz="1200" dirty="0" err="1"/>
              <a:t>DeepVATS</a:t>
            </a:r>
            <a:endParaRPr lang="es-ES" sz="1200" dirty="0"/>
          </a:p>
          <a:p>
            <a:endParaRPr lang="en-US" dirty="0"/>
          </a:p>
        </p:txBody>
      </p:sp>
      <p:sp>
        <p:nvSpPr>
          <p:cNvPr id="4" name="Slide Number Placeholder 3">
            <a:extLst>
              <a:ext uri="{FF2B5EF4-FFF2-40B4-BE49-F238E27FC236}">
                <a16:creationId xmlns:a16="http://schemas.microsoft.com/office/drawing/2014/main" id="{C62B9336-4707-5A63-9104-A0953A72360A}"/>
              </a:ext>
            </a:extLst>
          </p:cNvPr>
          <p:cNvSpPr>
            <a:spLocks noGrp="1"/>
          </p:cNvSpPr>
          <p:nvPr>
            <p:ph type="sldNum" sz="quarter" idx="5"/>
          </p:nvPr>
        </p:nvSpPr>
        <p:spPr/>
        <p:txBody>
          <a:bodyPr/>
          <a:lstStyle/>
          <a:p>
            <a:fld id="{58324130-34CE-4660-851C-FF62A77A3040}" type="slidenum">
              <a:rPr lang="en-US" smtClean="0"/>
              <a:t>34</a:t>
            </a:fld>
            <a:endParaRPr lang="en-US"/>
          </a:p>
        </p:txBody>
      </p:sp>
    </p:spTree>
    <p:extLst>
      <p:ext uri="{BB962C8B-B14F-4D97-AF65-F5344CB8AC3E}">
        <p14:creationId xmlns:p14="http://schemas.microsoft.com/office/powerpoint/2010/main" val="41085706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80BD8-1B02-AE04-13EB-6643EC515B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D1818B-EDB2-AA49-9FE3-63AEA6187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82F83C-8CBB-B03F-7361-FB6C47B8374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Flujo habitual de </a:t>
            </a:r>
            <a:r>
              <a:rPr lang="es-ES" sz="1200" dirty="0" err="1"/>
              <a:t>DeepVATS</a:t>
            </a:r>
            <a:endParaRPr lang="es-ES" sz="1200" dirty="0"/>
          </a:p>
          <a:p>
            <a:endParaRPr lang="en-US" dirty="0"/>
          </a:p>
        </p:txBody>
      </p:sp>
      <p:sp>
        <p:nvSpPr>
          <p:cNvPr id="4" name="Slide Number Placeholder 3">
            <a:extLst>
              <a:ext uri="{FF2B5EF4-FFF2-40B4-BE49-F238E27FC236}">
                <a16:creationId xmlns:a16="http://schemas.microsoft.com/office/drawing/2014/main" id="{07486354-D6E5-1760-A851-24B158B205D9}"/>
              </a:ext>
            </a:extLst>
          </p:cNvPr>
          <p:cNvSpPr>
            <a:spLocks noGrp="1"/>
          </p:cNvSpPr>
          <p:nvPr>
            <p:ph type="sldNum" sz="quarter" idx="5"/>
          </p:nvPr>
        </p:nvSpPr>
        <p:spPr/>
        <p:txBody>
          <a:bodyPr/>
          <a:lstStyle/>
          <a:p>
            <a:fld id="{58324130-34CE-4660-851C-FF62A77A3040}" type="slidenum">
              <a:rPr lang="en-US" smtClean="0"/>
              <a:t>35</a:t>
            </a:fld>
            <a:endParaRPr lang="en-US"/>
          </a:p>
        </p:txBody>
      </p:sp>
    </p:spTree>
    <p:extLst>
      <p:ext uri="{BB962C8B-B14F-4D97-AF65-F5344CB8AC3E}">
        <p14:creationId xmlns:p14="http://schemas.microsoft.com/office/powerpoint/2010/main" val="30985830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114B8-37B7-0ADA-4468-188A7506D6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D1186-07FB-6CE3-9F06-616EB6643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5A2F8D-E316-A61D-858D-7B81251DE9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21EA981B-FBD3-1006-AEA9-5255C0D254A5}"/>
              </a:ext>
            </a:extLst>
          </p:cNvPr>
          <p:cNvSpPr>
            <a:spLocks noGrp="1"/>
          </p:cNvSpPr>
          <p:nvPr>
            <p:ph type="sldNum" sz="quarter" idx="5"/>
          </p:nvPr>
        </p:nvSpPr>
        <p:spPr/>
        <p:txBody>
          <a:bodyPr/>
          <a:lstStyle/>
          <a:p>
            <a:fld id="{58324130-34CE-4660-851C-FF62A77A3040}" type="slidenum">
              <a:rPr lang="en-US" smtClean="0"/>
              <a:t>36</a:t>
            </a:fld>
            <a:endParaRPr lang="en-US"/>
          </a:p>
        </p:txBody>
      </p:sp>
    </p:spTree>
    <p:extLst>
      <p:ext uri="{BB962C8B-B14F-4D97-AF65-F5344CB8AC3E}">
        <p14:creationId xmlns:p14="http://schemas.microsoft.com/office/powerpoint/2010/main" val="3156053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29314-226B-106C-01C9-F33697F92B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C6FE5B-4160-F9CB-726A-77629132AB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5CBC45-5751-5F0C-C425-F475E76EEA7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a:t>Flujo habitual de </a:t>
            </a:r>
            <a:r>
              <a:rPr lang="es-ES" sz="1200" dirty="0" err="1"/>
              <a:t>DeepVATS</a:t>
            </a:r>
            <a:endParaRPr lang="es-ES" sz="1200" dirty="0"/>
          </a:p>
          <a:p>
            <a:endParaRPr lang="en-US" dirty="0"/>
          </a:p>
        </p:txBody>
      </p:sp>
      <p:sp>
        <p:nvSpPr>
          <p:cNvPr id="4" name="Slide Number Placeholder 3">
            <a:extLst>
              <a:ext uri="{FF2B5EF4-FFF2-40B4-BE49-F238E27FC236}">
                <a16:creationId xmlns:a16="http://schemas.microsoft.com/office/drawing/2014/main" id="{D5A8753F-80F5-9110-A660-465FF32C57C9}"/>
              </a:ext>
            </a:extLst>
          </p:cNvPr>
          <p:cNvSpPr>
            <a:spLocks noGrp="1"/>
          </p:cNvSpPr>
          <p:nvPr>
            <p:ph type="sldNum" sz="quarter" idx="5"/>
          </p:nvPr>
        </p:nvSpPr>
        <p:spPr/>
        <p:txBody>
          <a:bodyPr/>
          <a:lstStyle/>
          <a:p>
            <a:fld id="{58324130-34CE-4660-851C-FF62A77A3040}" type="slidenum">
              <a:rPr lang="en-US" smtClean="0"/>
              <a:t>37</a:t>
            </a:fld>
            <a:endParaRPr lang="en-US"/>
          </a:p>
        </p:txBody>
      </p:sp>
    </p:spTree>
    <p:extLst>
      <p:ext uri="{BB962C8B-B14F-4D97-AF65-F5344CB8AC3E}">
        <p14:creationId xmlns:p14="http://schemas.microsoft.com/office/powerpoint/2010/main" val="1252144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C0F247-3460-B11B-7B55-1CC866C67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7FBE33-B527-D4E4-12DD-03C727EAEE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EB5195-6FDF-163A-7376-EB355CC45AC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6D1F9B85-870D-260C-A3BB-7E971CB95D4B}"/>
              </a:ext>
            </a:extLst>
          </p:cNvPr>
          <p:cNvSpPr>
            <a:spLocks noGrp="1"/>
          </p:cNvSpPr>
          <p:nvPr>
            <p:ph type="sldNum" sz="quarter" idx="5"/>
          </p:nvPr>
        </p:nvSpPr>
        <p:spPr/>
        <p:txBody>
          <a:bodyPr/>
          <a:lstStyle/>
          <a:p>
            <a:fld id="{58324130-34CE-4660-851C-FF62A77A3040}" type="slidenum">
              <a:rPr lang="en-US" smtClean="0"/>
              <a:t>38</a:t>
            </a:fld>
            <a:endParaRPr lang="en-US"/>
          </a:p>
        </p:txBody>
      </p:sp>
    </p:spTree>
    <p:extLst>
      <p:ext uri="{BB962C8B-B14F-4D97-AF65-F5344CB8AC3E}">
        <p14:creationId xmlns:p14="http://schemas.microsoft.com/office/powerpoint/2010/main" val="29596034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E72071-CA98-DE52-929E-F17EC6E209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B053D-56B5-4D2F-EBF8-E3285B309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7CE5EB-1764-D918-64E7-CBE702FD0D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74015E-78DA-F261-2A4B-B1AE86A1D5C9}"/>
              </a:ext>
            </a:extLst>
          </p:cNvPr>
          <p:cNvSpPr>
            <a:spLocks noGrp="1"/>
          </p:cNvSpPr>
          <p:nvPr>
            <p:ph type="sldNum" sz="quarter" idx="5"/>
          </p:nvPr>
        </p:nvSpPr>
        <p:spPr/>
        <p:txBody>
          <a:bodyPr/>
          <a:lstStyle/>
          <a:p>
            <a:fld id="{58324130-34CE-4660-851C-FF62A77A3040}" type="slidenum">
              <a:rPr lang="en-US" smtClean="0"/>
              <a:t>39</a:t>
            </a:fld>
            <a:endParaRPr lang="en-US"/>
          </a:p>
        </p:txBody>
      </p:sp>
    </p:spTree>
    <p:extLst>
      <p:ext uri="{BB962C8B-B14F-4D97-AF65-F5344CB8AC3E}">
        <p14:creationId xmlns:p14="http://schemas.microsoft.com/office/powerpoint/2010/main" val="1482711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3AC7F-CFCC-C247-49D6-25A4AFE3D0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7E757E-F4A5-7FDF-6A95-7EDE98B54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A5A24C-9C32-04AD-04BC-57A608009FE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CCF77D-5D88-B825-BBE6-73D5F7770A34}"/>
              </a:ext>
            </a:extLst>
          </p:cNvPr>
          <p:cNvSpPr>
            <a:spLocks noGrp="1"/>
          </p:cNvSpPr>
          <p:nvPr>
            <p:ph type="sldNum" sz="quarter" idx="5"/>
          </p:nvPr>
        </p:nvSpPr>
        <p:spPr/>
        <p:txBody>
          <a:bodyPr/>
          <a:lstStyle/>
          <a:p>
            <a:fld id="{58324130-34CE-4660-851C-FF62A77A3040}" type="slidenum">
              <a:rPr lang="en-US" smtClean="0"/>
              <a:t>4</a:t>
            </a:fld>
            <a:endParaRPr lang="en-US"/>
          </a:p>
        </p:txBody>
      </p:sp>
    </p:spTree>
    <p:extLst>
      <p:ext uri="{BB962C8B-B14F-4D97-AF65-F5344CB8AC3E}">
        <p14:creationId xmlns:p14="http://schemas.microsoft.com/office/powerpoint/2010/main" val="23175761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E2CD3-A10E-CBCE-A1F9-FB6049B4B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08C357-9209-2387-D522-A831528E35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6DA593-DE68-F724-EA14-B9FC92CB105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dirty="0" err="1"/>
              <a:t>Seasonality</a:t>
            </a:r>
            <a:r>
              <a:rPr lang="es-ES" sz="1200" dirty="0"/>
              <a:t> -&gt; </a:t>
            </a:r>
            <a:r>
              <a:rPr lang="es-ES" b="0" i="0" dirty="0">
                <a:solidFill>
                  <a:srgbClr val="001D35"/>
                </a:solidFill>
                <a:effectLst/>
                <a:latin typeface="Google Sans"/>
              </a:rPr>
              <a:t>estacionalidad</a:t>
            </a:r>
            <a:endParaRPr lang="es-ES" sz="1200" dirty="0"/>
          </a:p>
          <a:p>
            <a:endParaRPr lang="en-US" dirty="0"/>
          </a:p>
        </p:txBody>
      </p:sp>
      <p:sp>
        <p:nvSpPr>
          <p:cNvPr id="4" name="Slide Number Placeholder 3">
            <a:extLst>
              <a:ext uri="{FF2B5EF4-FFF2-40B4-BE49-F238E27FC236}">
                <a16:creationId xmlns:a16="http://schemas.microsoft.com/office/drawing/2014/main" id="{E3BF05A3-3780-6C00-EBF3-A8F00AED8796}"/>
              </a:ext>
            </a:extLst>
          </p:cNvPr>
          <p:cNvSpPr>
            <a:spLocks noGrp="1"/>
          </p:cNvSpPr>
          <p:nvPr>
            <p:ph type="sldNum" sz="quarter" idx="5"/>
          </p:nvPr>
        </p:nvSpPr>
        <p:spPr/>
        <p:txBody>
          <a:bodyPr/>
          <a:lstStyle/>
          <a:p>
            <a:fld id="{58324130-34CE-4660-851C-FF62A77A3040}" type="slidenum">
              <a:rPr lang="en-US" smtClean="0"/>
              <a:t>40</a:t>
            </a:fld>
            <a:endParaRPr lang="en-US"/>
          </a:p>
        </p:txBody>
      </p:sp>
    </p:spTree>
    <p:extLst>
      <p:ext uri="{BB962C8B-B14F-4D97-AF65-F5344CB8AC3E}">
        <p14:creationId xmlns:p14="http://schemas.microsoft.com/office/powerpoint/2010/main" val="3675129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73139-1152-8EE3-956C-91982DD98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A741B7-9B14-AE37-3653-8E238AB67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AED82-91E3-38E2-445F-7B64E08DDA6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33271E26-CE47-1352-5638-F0B87D291C0E}"/>
              </a:ext>
            </a:extLst>
          </p:cNvPr>
          <p:cNvSpPr>
            <a:spLocks noGrp="1"/>
          </p:cNvSpPr>
          <p:nvPr>
            <p:ph type="sldNum" sz="quarter" idx="5"/>
          </p:nvPr>
        </p:nvSpPr>
        <p:spPr/>
        <p:txBody>
          <a:bodyPr/>
          <a:lstStyle/>
          <a:p>
            <a:fld id="{58324130-34CE-4660-851C-FF62A77A3040}" type="slidenum">
              <a:rPr lang="en-US" smtClean="0"/>
              <a:t>41</a:t>
            </a:fld>
            <a:endParaRPr lang="en-US"/>
          </a:p>
        </p:txBody>
      </p:sp>
    </p:spTree>
    <p:extLst>
      <p:ext uri="{BB962C8B-B14F-4D97-AF65-F5344CB8AC3E}">
        <p14:creationId xmlns:p14="http://schemas.microsoft.com/office/powerpoint/2010/main" val="26771426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01229-D610-1769-BF34-BD45DC4822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112B76-2AB9-05F8-C733-AD9F1FBC94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866C0-E867-A477-2394-3DA3D16890A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i="0" u="none" strike="noStrike" baseline="0" dirty="0" err="1">
                <a:latin typeface="SFRM1095"/>
              </a:rPr>
              <a:t>Piecewise</a:t>
            </a:r>
            <a:r>
              <a:rPr lang="es-ES" sz="1800" b="0" i="0" u="none" strike="noStrike" baseline="0" dirty="0">
                <a:latin typeface="SFRM1095"/>
              </a:rPr>
              <a:t> </a:t>
            </a:r>
            <a:r>
              <a:rPr lang="es-ES" sz="1800" b="0" i="0" u="none" strike="noStrike" baseline="0" dirty="0" err="1">
                <a:latin typeface="SFRM1095"/>
              </a:rPr>
              <a:t>Aggregate</a:t>
            </a:r>
            <a:r>
              <a:rPr lang="es-ES" sz="1800" b="0" i="0" u="none" strike="noStrike" baseline="0" dirty="0">
                <a:latin typeface="SFRM1095"/>
              </a:rPr>
              <a:t> </a:t>
            </a:r>
            <a:r>
              <a:rPr lang="es-ES" sz="1800" b="0" i="0" u="none" strike="noStrike" baseline="0" dirty="0" err="1">
                <a:latin typeface="SFRM1095"/>
              </a:rPr>
              <a:t>Approximation</a:t>
            </a:r>
            <a:endParaRPr lang="en-US" dirty="0"/>
          </a:p>
        </p:txBody>
      </p:sp>
      <p:sp>
        <p:nvSpPr>
          <p:cNvPr id="4" name="Slide Number Placeholder 3">
            <a:extLst>
              <a:ext uri="{FF2B5EF4-FFF2-40B4-BE49-F238E27FC236}">
                <a16:creationId xmlns:a16="http://schemas.microsoft.com/office/drawing/2014/main" id="{4EC74B1E-DCC4-A3F1-68B8-E9539B156C4C}"/>
              </a:ext>
            </a:extLst>
          </p:cNvPr>
          <p:cNvSpPr>
            <a:spLocks noGrp="1"/>
          </p:cNvSpPr>
          <p:nvPr>
            <p:ph type="sldNum" sz="quarter" idx="5"/>
          </p:nvPr>
        </p:nvSpPr>
        <p:spPr/>
        <p:txBody>
          <a:bodyPr/>
          <a:lstStyle/>
          <a:p>
            <a:fld id="{58324130-34CE-4660-851C-FF62A77A3040}" type="slidenum">
              <a:rPr lang="en-US" smtClean="0"/>
              <a:t>42</a:t>
            </a:fld>
            <a:endParaRPr lang="en-US"/>
          </a:p>
        </p:txBody>
      </p:sp>
    </p:spTree>
    <p:extLst>
      <p:ext uri="{BB962C8B-B14F-4D97-AF65-F5344CB8AC3E}">
        <p14:creationId xmlns:p14="http://schemas.microsoft.com/office/powerpoint/2010/main" val="26206692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02933-4E31-C386-7AA3-47196A8A5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9D8B0-7534-576E-9BFA-746E581C7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9276F8-A08A-4E76-EB3D-818BE156DE1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60C3DB7B-869A-010B-6012-87539677E380}"/>
              </a:ext>
            </a:extLst>
          </p:cNvPr>
          <p:cNvSpPr>
            <a:spLocks noGrp="1"/>
          </p:cNvSpPr>
          <p:nvPr>
            <p:ph type="sldNum" sz="quarter" idx="5"/>
          </p:nvPr>
        </p:nvSpPr>
        <p:spPr/>
        <p:txBody>
          <a:bodyPr/>
          <a:lstStyle/>
          <a:p>
            <a:fld id="{58324130-34CE-4660-851C-FF62A77A3040}" type="slidenum">
              <a:rPr lang="en-US" smtClean="0"/>
              <a:t>43</a:t>
            </a:fld>
            <a:endParaRPr lang="en-US"/>
          </a:p>
        </p:txBody>
      </p:sp>
    </p:spTree>
    <p:extLst>
      <p:ext uri="{BB962C8B-B14F-4D97-AF65-F5344CB8AC3E}">
        <p14:creationId xmlns:p14="http://schemas.microsoft.com/office/powerpoint/2010/main" val="11285220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96144B-7110-563F-9F76-B8AB60BC66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AF24E7-40F8-25D8-B536-3D012CA615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05AE44-E25E-A3DE-1B0D-1060779941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41DD3210-7AF5-183B-54C6-2B812077B60C}"/>
              </a:ext>
            </a:extLst>
          </p:cNvPr>
          <p:cNvSpPr>
            <a:spLocks noGrp="1"/>
          </p:cNvSpPr>
          <p:nvPr>
            <p:ph type="sldNum" sz="quarter" idx="5"/>
          </p:nvPr>
        </p:nvSpPr>
        <p:spPr/>
        <p:txBody>
          <a:bodyPr/>
          <a:lstStyle/>
          <a:p>
            <a:fld id="{58324130-34CE-4660-851C-FF62A77A3040}" type="slidenum">
              <a:rPr lang="en-US" smtClean="0"/>
              <a:t>44</a:t>
            </a:fld>
            <a:endParaRPr lang="en-US"/>
          </a:p>
        </p:txBody>
      </p:sp>
    </p:spTree>
    <p:extLst>
      <p:ext uri="{BB962C8B-B14F-4D97-AF65-F5344CB8AC3E}">
        <p14:creationId xmlns:p14="http://schemas.microsoft.com/office/powerpoint/2010/main" val="12436773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6890A-E157-71F2-558B-0A7FD4D6A9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4A2328-E23C-8981-0DF3-E934731A1A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F5490-997D-D753-C562-1FA8EC59B20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22E0081E-3560-5F27-854A-87A48E4BADDC}"/>
              </a:ext>
            </a:extLst>
          </p:cNvPr>
          <p:cNvSpPr>
            <a:spLocks noGrp="1"/>
          </p:cNvSpPr>
          <p:nvPr>
            <p:ph type="sldNum" sz="quarter" idx="5"/>
          </p:nvPr>
        </p:nvSpPr>
        <p:spPr/>
        <p:txBody>
          <a:bodyPr/>
          <a:lstStyle/>
          <a:p>
            <a:fld id="{58324130-34CE-4660-851C-FF62A77A3040}" type="slidenum">
              <a:rPr lang="en-US" smtClean="0"/>
              <a:t>45</a:t>
            </a:fld>
            <a:endParaRPr lang="en-US"/>
          </a:p>
        </p:txBody>
      </p:sp>
    </p:spTree>
    <p:extLst>
      <p:ext uri="{BB962C8B-B14F-4D97-AF65-F5344CB8AC3E}">
        <p14:creationId xmlns:p14="http://schemas.microsoft.com/office/powerpoint/2010/main" val="3185702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B797EF-4562-F4C6-43EF-7B534E69C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A7D623-9C59-64A3-7C49-7A1BDF6EB4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5340B7-0E6B-46EE-9378-2EA7F651C4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B4303DE7-1D3F-4A4C-808D-8F35852420AF}"/>
              </a:ext>
            </a:extLst>
          </p:cNvPr>
          <p:cNvSpPr>
            <a:spLocks noGrp="1"/>
          </p:cNvSpPr>
          <p:nvPr>
            <p:ph type="sldNum" sz="quarter" idx="5"/>
          </p:nvPr>
        </p:nvSpPr>
        <p:spPr/>
        <p:txBody>
          <a:bodyPr/>
          <a:lstStyle/>
          <a:p>
            <a:fld id="{58324130-34CE-4660-851C-FF62A77A3040}" type="slidenum">
              <a:rPr lang="en-US" smtClean="0"/>
              <a:t>46</a:t>
            </a:fld>
            <a:endParaRPr lang="en-US"/>
          </a:p>
        </p:txBody>
      </p:sp>
    </p:spTree>
    <p:extLst>
      <p:ext uri="{BB962C8B-B14F-4D97-AF65-F5344CB8AC3E}">
        <p14:creationId xmlns:p14="http://schemas.microsoft.com/office/powerpoint/2010/main" val="2902625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F08F0-6D33-CE2A-BEF9-82DDB7E0A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E2D967-2F83-AA20-8FB6-370E408A0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7034B-9EC2-4A6F-4816-6FC8F3930D2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47C3D190-ACF5-FA63-54A3-38817722D4E6}"/>
              </a:ext>
            </a:extLst>
          </p:cNvPr>
          <p:cNvSpPr>
            <a:spLocks noGrp="1"/>
          </p:cNvSpPr>
          <p:nvPr>
            <p:ph type="sldNum" sz="quarter" idx="5"/>
          </p:nvPr>
        </p:nvSpPr>
        <p:spPr/>
        <p:txBody>
          <a:bodyPr/>
          <a:lstStyle/>
          <a:p>
            <a:fld id="{58324130-34CE-4660-851C-FF62A77A3040}" type="slidenum">
              <a:rPr lang="en-US" smtClean="0"/>
              <a:t>47</a:t>
            </a:fld>
            <a:endParaRPr lang="en-US"/>
          </a:p>
        </p:txBody>
      </p:sp>
    </p:spTree>
    <p:extLst>
      <p:ext uri="{BB962C8B-B14F-4D97-AF65-F5344CB8AC3E}">
        <p14:creationId xmlns:p14="http://schemas.microsoft.com/office/powerpoint/2010/main" val="42275079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E3028-88CA-9D26-16E8-EEC4456F26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12D1E0-771A-2D32-1D79-EEFCB0F4AA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88AE7-1443-F296-96ED-D49626E8C6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80C19271-588A-330A-D447-4FBE036B1FF4}"/>
              </a:ext>
            </a:extLst>
          </p:cNvPr>
          <p:cNvSpPr>
            <a:spLocks noGrp="1"/>
          </p:cNvSpPr>
          <p:nvPr>
            <p:ph type="sldNum" sz="quarter" idx="5"/>
          </p:nvPr>
        </p:nvSpPr>
        <p:spPr/>
        <p:txBody>
          <a:bodyPr/>
          <a:lstStyle/>
          <a:p>
            <a:fld id="{58324130-34CE-4660-851C-FF62A77A3040}" type="slidenum">
              <a:rPr lang="en-US" smtClean="0"/>
              <a:t>48</a:t>
            </a:fld>
            <a:endParaRPr lang="en-US"/>
          </a:p>
        </p:txBody>
      </p:sp>
    </p:spTree>
    <p:extLst>
      <p:ext uri="{BB962C8B-B14F-4D97-AF65-F5344CB8AC3E}">
        <p14:creationId xmlns:p14="http://schemas.microsoft.com/office/powerpoint/2010/main" val="490274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A651B-05F2-118C-3A2F-3D75F0EAF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542B12-DC60-9F69-3E53-B60B57F2C9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34192C-691D-B184-A7D8-5E459D5B054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B9FBB902-C3B9-63B8-DB2B-BC6AFAD8AA98}"/>
              </a:ext>
            </a:extLst>
          </p:cNvPr>
          <p:cNvSpPr>
            <a:spLocks noGrp="1"/>
          </p:cNvSpPr>
          <p:nvPr>
            <p:ph type="sldNum" sz="quarter" idx="5"/>
          </p:nvPr>
        </p:nvSpPr>
        <p:spPr/>
        <p:txBody>
          <a:bodyPr/>
          <a:lstStyle/>
          <a:p>
            <a:fld id="{58324130-34CE-4660-851C-FF62A77A3040}" type="slidenum">
              <a:rPr lang="en-US" smtClean="0"/>
              <a:t>49</a:t>
            </a:fld>
            <a:endParaRPr lang="en-US"/>
          </a:p>
        </p:txBody>
      </p:sp>
    </p:spTree>
    <p:extLst>
      <p:ext uri="{BB962C8B-B14F-4D97-AF65-F5344CB8AC3E}">
        <p14:creationId xmlns:p14="http://schemas.microsoft.com/office/powerpoint/2010/main" val="4115357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a:t>
            </a:r>
            <a:r>
              <a:rPr lang="en-US" dirty="0" err="1"/>
              <a:t>qué</a:t>
            </a:r>
            <a:r>
              <a:rPr lang="en-US" dirty="0"/>
              <a:t> </a:t>
            </a:r>
            <a:r>
              <a:rPr lang="en-US" dirty="0" err="1"/>
              <a:t>vamos</a:t>
            </a:r>
            <a:r>
              <a:rPr lang="en-US" dirty="0"/>
              <a:t> a </a:t>
            </a:r>
            <a:r>
              <a:rPr lang="en-US" dirty="0" err="1"/>
              <a:t>hablar</a:t>
            </a:r>
            <a:r>
              <a:rPr lang="en-US" dirty="0"/>
              <a:t>?</a:t>
            </a:r>
          </a:p>
          <a:p>
            <a:r>
              <a:rPr lang="en-US" dirty="0"/>
              <a:t>Una </a:t>
            </a:r>
            <a:r>
              <a:rPr lang="en-US" dirty="0" err="1"/>
              <a:t>serie</a:t>
            </a:r>
            <a:r>
              <a:rPr lang="en-US" dirty="0"/>
              <a:t> temporal no es </a:t>
            </a:r>
            <a:r>
              <a:rPr lang="en-US" dirty="0" err="1"/>
              <a:t>más</a:t>
            </a:r>
            <a:r>
              <a:rPr lang="en-US" dirty="0"/>
              <a:t> que </a:t>
            </a:r>
            <a:r>
              <a:rPr lang="en-US" dirty="0" err="1"/>
              <a:t>una</a:t>
            </a:r>
            <a:r>
              <a:rPr lang="en-US" dirty="0"/>
              <a:t> </a:t>
            </a:r>
            <a:r>
              <a:rPr lang="en-US" dirty="0" err="1"/>
              <a:t>secuencia</a:t>
            </a:r>
            <a:r>
              <a:rPr lang="en-US" dirty="0"/>
              <a:t> de </a:t>
            </a:r>
            <a:r>
              <a:rPr lang="en-US" dirty="0" err="1"/>
              <a:t>datos</a:t>
            </a:r>
            <a:r>
              <a:rPr lang="en-US" dirty="0"/>
              <a:t> </a:t>
            </a:r>
            <a:r>
              <a:rPr lang="en-US" dirty="0" err="1"/>
              <a:t>asociados</a:t>
            </a:r>
            <a:r>
              <a:rPr lang="en-US" dirty="0"/>
              <a:t> a </a:t>
            </a:r>
            <a:r>
              <a:rPr lang="en-US" dirty="0" err="1"/>
              <a:t>tiempos</a:t>
            </a:r>
            <a:r>
              <a:rPr lang="en-US" dirty="0"/>
              <a:t> </a:t>
            </a:r>
            <a:r>
              <a:rPr lang="en-US" dirty="0" err="1"/>
              <a:t>concretos</a:t>
            </a:r>
            <a:endParaRPr lang="en-US" dirty="0"/>
          </a:p>
          <a:p>
            <a:r>
              <a:rPr lang="en-US" dirty="0" err="1"/>
              <a:t>Ejemplo</a:t>
            </a:r>
            <a:r>
              <a:rPr lang="en-US" dirty="0"/>
              <a:t>: Se </a:t>
            </a:r>
            <a:r>
              <a:rPr lang="en-US" dirty="0" err="1"/>
              <a:t>nos</a:t>
            </a:r>
            <a:r>
              <a:rPr lang="en-US" dirty="0"/>
              <a:t> </a:t>
            </a:r>
            <a:r>
              <a:rPr lang="en-US" dirty="0" err="1"/>
              <a:t>rompe</a:t>
            </a:r>
            <a:r>
              <a:rPr lang="en-US" dirty="0"/>
              <a:t> la </a:t>
            </a:r>
            <a:r>
              <a:rPr lang="en-US" dirty="0" err="1"/>
              <a:t>lavadora</a:t>
            </a:r>
            <a:r>
              <a:rPr lang="en-US" dirty="0"/>
              <a:t> y </a:t>
            </a:r>
            <a:r>
              <a:rPr lang="en-US" dirty="0" err="1"/>
              <a:t>estamos</a:t>
            </a:r>
            <a:r>
              <a:rPr lang="en-US" dirty="0"/>
              <a:t> </a:t>
            </a:r>
            <a:r>
              <a:rPr lang="en-US" dirty="0" err="1"/>
              <a:t>atentos</a:t>
            </a:r>
            <a:r>
              <a:rPr lang="en-US" dirty="0"/>
              <a:t> a </a:t>
            </a:r>
            <a:r>
              <a:rPr lang="en-US" dirty="0" err="1"/>
              <a:t>cuántos</a:t>
            </a:r>
            <a:r>
              <a:rPr lang="en-US" dirty="0"/>
              <a:t> </a:t>
            </a:r>
            <a:r>
              <a:rPr lang="en-US" dirty="0" err="1"/>
              <a:t>pitidos</a:t>
            </a:r>
            <a:r>
              <a:rPr lang="en-US" dirty="0"/>
              <a:t> </a:t>
            </a:r>
            <a:r>
              <a:rPr lang="en-US" dirty="0" err="1"/>
              <a:t>suenan</a:t>
            </a:r>
            <a:r>
              <a:rPr lang="en-US" dirty="0"/>
              <a:t> y/o </a:t>
            </a:r>
            <a:r>
              <a:rPr lang="en-US" dirty="0" err="1"/>
              <a:t>el</a:t>
            </a:r>
            <a:r>
              <a:rPr lang="en-US" dirty="0"/>
              <a:t> </a:t>
            </a:r>
            <a:r>
              <a:rPr lang="en-US" dirty="0" err="1"/>
              <a:t>tono</a:t>
            </a:r>
            <a:r>
              <a:rPr lang="en-US" dirty="0"/>
              <a:t>. =&gt; Serie temporal de </a:t>
            </a:r>
            <a:r>
              <a:rPr lang="en-US" dirty="0" err="1"/>
              <a:t>Hzs</a:t>
            </a:r>
            <a:r>
              <a:rPr lang="en-US" dirty="0"/>
              <a:t> a lo largo del </a:t>
            </a:r>
            <a:r>
              <a:rPr lang="en-US" dirty="0" err="1"/>
              <a:t>tiempo</a:t>
            </a:r>
            <a:endParaRPr lang="en-US" dirty="0"/>
          </a:p>
        </p:txBody>
      </p:sp>
      <p:sp>
        <p:nvSpPr>
          <p:cNvPr id="4" name="Slide Number Placeholder 3"/>
          <p:cNvSpPr>
            <a:spLocks noGrp="1"/>
          </p:cNvSpPr>
          <p:nvPr>
            <p:ph type="sldNum" sz="quarter" idx="5"/>
          </p:nvPr>
        </p:nvSpPr>
        <p:spPr/>
        <p:txBody>
          <a:bodyPr/>
          <a:lstStyle/>
          <a:p>
            <a:fld id="{58324130-34CE-4660-851C-FF62A77A3040}" type="slidenum">
              <a:rPr lang="en-US" smtClean="0"/>
              <a:t>5</a:t>
            </a:fld>
            <a:endParaRPr lang="en-US"/>
          </a:p>
        </p:txBody>
      </p:sp>
    </p:spTree>
    <p:extLst>
      <p:ext uri="{BB962C8B-B14F-4D97-AF65-F5344CB8AC3E}">
        <p14:creationId xmlns:p14="http://schemas.microsoft.com/office/powerpoint/2010/main" val="28534059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BD3DB-AE41-A541-4240-BFB1CD444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B16A46-325B-F9CB-E604-CE735A7209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C4EFA4-C8B1-224D-C9F4-0C7C598312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143741B5-39CB-7173-2F56-F94E6E943CE9}"/>
              </a:ext>
            </a:extLst>
          </p:cNvPr>
          <p:cNvSpPr>
            <a:spLocks noGrp="1"/>
          </p:cNvSpPr>
          <p:nvPr>
            <p:ph type="sldNum" sz="quarter" idx="5"/>
          </p:nvPr>
        </p:nvSpPr>
        <p:spPr/>
        <p:txBody>
          <a:bodyPr/>
          <a:lstStyle/>
          <a:p>
            <a:fld id="{58324130-34CE-4660-851C-FF62A77A3040}" type="slidenum">
              <a:rPr lang="en-US" smtClean="0"/>
              <a:t>50</a:t>
            </a:fld>
            <a:endParaRPr lang="en-US"/>
          </a:p>
        </p:txBody>
      </p:sp>
    </p:spTree>
    <p:extLst>
      <p:ext uri="{BB962C8B-B14F-4D97-AF65-F5344CB8AC3E}">
        <p14:creationId xmlns:p14="http://schemas.microsoft.com/office/powerpoint/2010/main" val="24196991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71544-3995-1114-24B3-0525D16781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2DD7F7-12EC-8171-13DB-45B404BC0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6255C4-5362-0264-D26D-BF0AA1E34F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F11B0091-3A38-C7E3-02F0-BC8FFD891793}"/>
              </a:ext>
            </a:extLst>
          </p:cNvPr>
          <p:cNvSpPr>
            <a:spLocks noGrp="1"/>
          </p:cNvSpPr>
          <p:nvPr>
            <p:ph type="sldNum" sz="quarter" idx="5"/>
          </p:nvPr>
        </p:nvSpPr>
        <p:spPr/>
        <p:txBody>
          <a:bodyPr/>
          <a:lstStyle/>
          <a:p>
            <a:fld id="{58324130-34CE-4660-851C-FF62A77A3040}" type="slidenum">
              <a:rPr lang="en-US" smtClean="0"/>
              <a:t>51</a:t>
            </a:fld>
            <a:endParaRPr lang="en-US"/>
          </a:p>
        </p:txBody>
      </p:sp>
    </p:spTree>
    <p:extLst>
      <p:ext uri="{BB962C8B-B14F-4D97-AF65-F5344CB8AC3E}">
        <p14:creationId xmlns:p14="http://schemas.microsoft.com/office/powerpoint/2010/main" val="10107801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DE1275-C2B5-6B18-1269-3942493169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D96256-435A-4C1C-BFAE-9728B84CB0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3E8804-D6DB-7A20-0868-D9D090E9588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35536CD5-8B5C-837B-64FC-E040A7640256}"/>
              </a:ext>
            </a:extLst>
          </p:cNvPr>
          <p:cNvSpPr>
            <a:spLocks noGrp="1"/>
          </p:cNvSpPr>
          <p:nvPr>
            <p:ph type="sldNum" sz="quarter" idx="5"/>
          </p:nvPr>
        </p:nvSpPr>
        <p:spPr/>
        <p:txBody>
          <a:bodyPr/>
          <a:lstStyle/>
          <a:p>
            <a:fld id="{58324130-34CE-4660-851C-FF62A77A3040}" type="slidenum">
              <a:rPr lang="en-US" smtClean="0"/>
              <a:t>52</a:t>
            </a:fld>
            <a:endParaRPr lang="en-US"/>
          </a:p>
        </p:txBody>
      </p:sp>
    </p:spTree>
    <p:extLst>
      <p:ext uri="{BB962C8B-B14F-4D97-AF65-F5344CB8AC3E}">
        <p14:creationId xmlns:p14="http://schemas.microsoft.com/office/powerpoint/2010/main" val="27401524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57F7B-8B90-BB19-6CBF-5ECD9AC8CE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CF5B7-3695-B983-5737-0CAC16DA0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7AB219-D7D1-2252-8142-E27C9C8D86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7BF10512-18D7-E606-49F1-06E7B06AE7CA}"/>
              </a:ext>
            </a:extLst>
          </p:cNvPr>
          <p:cNvSpPr>
            <a:spLocks noGrp="1"/>
          </p:cNvSpPr>
          <p:nvPr>
            <p:ph type="sldNum" sz="quarter" idx="5"/>
          </p:nvPr>
        </p:nvSpPr>
        <p:spPr/>
        <p:txBody>
          <a:bodyPr/>
          <a:lstStyle/>
          <a:p>
            <a:fld id="{58324130-34CE-4660-851C-FF62A77A3040}" type="slidenum">
              <a:rPr lang="en-US" smtClean="0"/>
              <a:t>53</a:t>
            </a:fld>
            <a:endParaRPr lang="en-US"/>
          </a:p>
        </p:txBody>
      </p:sp>
    </p:spTree>
    <p:extLst>
      <p:ext uri="{BB962C8B-B14F-4D97-AF65-F5344CB8AC3E}">
        <p14:creationId xmlns:p14="http://schemas.microsoft.com/office/powerpoint/2010/main" val="33600846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BE95D-B280-CED5-A37D-B6034AE6E4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73D8E-2A78-3D10-7F4C-8094D58428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44F7CF-968B-5967-9B06-EDB65BDF2C4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69DF16C8-024F-A875-0B94-6C0F794F8E34}"/>
              </a:ext>
            </a:extLst>
          </p:cNvPr>
          <p:cNvSpPr>
            <a:spLocks noGrp="1"/>
          </p:cNvSpPr>
          <p:nvPr>
            <p:ph type="sldNum" sz="quarter" idx="5"/>
          </p:nvPr>
        </p:nvSpPr>
        <p:spPr/>
        <p:txBody>
          <a:bodyPr/>
          <a:lstStyle/>
          <a:p>
            <a:fld id="{58324130-34CE-4660-851C-FF62A77A3040}" type="slidenum">
              <a:rPr lang="en-US" smtClean="0"/>
              <a:t>54</a:t>
            </a:fld>
            <a:endParaRPr lang="en-US"/>
          </a:p>
        </p:txBody>
      </p:sp>
    </p:spTree>
    <p:extLst>
      <p:ext uri="{BB962C8B-B14F-4D97-AF65-F5344CB8AC3E}">
        <p14:creationId xmlns:p14="http://schemas.microsoft.com/office/powerpoint/2010/main" val="1306391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64A5A-C093-9422-58E8-A111969D9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42FBA0-1A96-26AE-EB4A-14054BA88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34C28F-8ED0-44BA-01B2-2F26BB51092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1D6B3FEA-D3D0-677B-A880-5D539AA73BF7}"/>
              </a:ext>
            </a:extLst>
          </p:cNvPr>
          <p:cNvSpPr>
            <a:spLocks noGrp="1"/>
          </p:cNvSpPr>
          <p:nvPr>
            <p:ph type="sldNum" sz="quarter" idx="5"/>
          </p:nvPr>
        </p:nvSpPr>
        <p:spPr/>
        <p:txBody>
          <a:bodyPr/>
          <a:lstStyle/>
          <a:p>
            <a:fld id="{58324130-34CE-4660-851C-FF62A77A3040}" type="slidenum">
              <a:rPr lang="en-US" smtClean="0"/>
              <a:t>55</a:t>
            </a:fld>
            <a:endParaRPr lang="en-US"/>
          </a:p>
        </p:txBody>
      </p:sp>
    </p:spTree>
    <p:extLst>
      <p:ext uri="{BB962C8B-B14F-4D97-AF65-F5344CB8AC3E}">
        <p14:creationId xmlns:p14="http://schemas.microsoft.com/office/powerpoint/2010/main" val="6497699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C91AB-6275-F37E-8AB8-FD13802A1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9F422D-2A48-7AE2-31BE-16E8F223C2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3CE52-D68F-FE5D-74E4-EB0FE7A6086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4093B8DF-618E-95B9-5E9B-FB445A720C37}"/>
              </a:ext>
            </a:extLst>
          </p:cNvPr>
          <p:cNvSpPr>
            <a:spLocks noGrp="1"/>
          </p:cNvSpPr>
          <p:nvPr>
            <p:ph type="sldNum" sz="quarter" idx="5"/>
          </p:nvPr>
        </p:nvSpPr>
        <p:spPr/>
        <p:txBody>
          <a:bodyPr/>
          <a:lstStyle/>
          <a:p>
            <a:fld id="{58324130-34CE-4660-851C-FF62A77A3040}" type="slidenum">
              <a:rPr lang="en-US" smtClean="0"/>
              <a:t>56</a:t>
            </a:fld>
            <a:endParaRPr lang="en-US"/>
          </a:p>
        </p:txBody>
      </p:sp>
    </p:spTree>
    <p:extLst>
      <p:ext uri="{BB962C8B-B14F-4D97-AF65-F5344CB8AC3E}">
        <p14:creationId xmlns:p14="http://schemas.microsoft.com/office/powerpoint/2010/main" val="2664581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CB8F9-08EF-88CB-A833-7A19AB0131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E7F46-0D5E-B8C0-713A-C7D3E8ABF0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63603-34A2-3753-3832-6E9E0A38A5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838553-F3D2-F9FD-F75A-49F75FDBE23F}"/>
              </a:ext>
            </a:extLst>
          </p:cNvPr>
          <p:cNvSpPr>
            <a:spLocks noGrp="1"/>
          </p:cNvSpPr>
          <p:nvPr>
            <p:ph type="sldNum" sz="quarter" idx="5"/>
          </p:nvPr>
        </p:nvSpPr>
        <p:spPr/>
        <p:txBody>
          <a:bodyPr/>
          <a:lstStyle/>
          <a:p>
            <a:fld id="{58324130-34CE-4660-851C-FF62A77A3040}" type="slidenum">
              <a:rPr lang="en-US" smtClean="0"/>
              <a:t>57</a:t>
            </a:fld>
            <a:endParaRPr lang="en-US"/>
          </a:p>
        </p:txBody>
      </p:sp>
    </p:spTree>
    <p:extLst>
      <p:ext uri="{BB962C8B-B14F-4D97-AF65-F5344CB8AC3E}">
        <p14:creationId xmlns:p14="http://schemas.microsoft.com/office/powerpoint/2010/main" val="2276441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762BE-9A12-5908-E906-B60098992A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CE601-9CF7-6AAC-6AC6-DC5B1830C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A844A-3987-6791-F3C4-B689D7F213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A323254F-73A0-BD33-0287-8DCB9402130A}"/>
              </a:ext>
            </a:extLst>
          </p:cNvPr>
          <p:cNvSpPr>
            <a:spLocks noGrp="1"/>
          </p:cNvSpPr>
          <p:nvPr>
            <p:ph type="sldNum" sz="quarter" idx="5"/>
          </p:nvPr>
        </p:nvSpPr>
        <p:spPr/>
        <p:txBody>
          <a:bodyPr/>
          <a:lstStyle/>
          <a:p>
            <a:fld id="{58324130-34CE-4660-851C-FF62A77A3040}" type="slidenum">
              <a:rPr lang="en-US" smtClean="0"/>
              <a:t>58</a:t>
            </a:fld>
            <a:endParaRPr lang="en-US"/>
          </a:p>
        </p:txBody>
      </p:sp>
    </p:spTree>
    <p:extLst>
      <p:ext uri="{BB962C8B-B14F-4D97-AF65-F5344CB8AC3E}">
        <p14:creationId xmlns:p14="http://schemas.microsoft.com/office/powerpoint/2010/main" val="3754414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6A61F-3C22-B6FF-92C1-504EE4E8FA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2A2F46-090E-5D5D-3788-507B5AD31A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553DE-C989-991A-3B4D-3EEA79B182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461406C4-BF70-2297-9FD2-017DCF083431}"/>
              </a:ext>
            </a:extLst>
          </p:cNvPr>
          <p:cNvSpPr>
            <a:spLocks noGrp="1"/>
          </p:cNvSpPr>
          <p:nvPr>
            <p:ph type="sldNum" sz="quarter" idx="5"/>
          </p:nvPr>
        </p:nvSpPr>
        <p:spPr/>
        <p:txBody>
          <a:bodyPr/>
          <a:lstStyle/>
          <a:p>
            <a:fld id="{58324130-34CE-4660-851C-FF62A77A3040}" type="slidenum">
              <a:rPr lang="en-US" smtClean="0"/>
              <a:t>59</a:t>
            </a:fld>
            <a:endParaRPr lang="en-US"/>
          </a:p>
        </p:txBody>
      </p:sp>
    </p:spTree>
    <p:extLst>
      <p:ext uri="{BB962C8B-B14F-4D97-AF65-F5344CB8AC3E}">
        <p14:creationId xmlns:p14="http://schemas.microsoft.com/office/powerpoint/2010/main" val="2232810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17183-EE7A-3BFD-8CF3-B165340C36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33E4EE-4B11-7E14-8DD5-48ECD7E49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9F3C5F-4581-A12E-ACF9-407383FC88A5}"/>
              </a:ext>
            </a:extLst>
          </p:cNvPr>
          <p:cNvSpPr>
            <a:spLocks noGrp="1"/>
          </p:cNvSpPr>
          <p:nvPr>
            <p:ph type="body" idx="1"/>
          </p:nvPr>
        </p:nvSpPr>
        <p:spPr/>
        <p:txBody>
          <a:bodyPr/>
          <a:lstStyle/>
          <a:p>
            <a:r>
              <a:rPr lang="en-US" dirty="0"/>
              <a:t>¿Para </a:t>
            </a:r>
            <a:r>
              <a:rPr lang="en-US" dirty="0" err="1"/>
              <a:t>qué</a:t>
            </a:r>
            <a:r>
              <a:rPr lang="en-US" dirty="0"/>
              <a:t> se </a:t>
            </a:r>
            <a:r>
              <a:rPr lang="en-US" dirty="0" err="1"/>
              <a:t>usan</a:t>
            </a:r>
            <a:r>
              <a:rPr lang="en-US" dirty="0"/>
              <a:t>? </a:t>
            </a:r>
            <a:r>
              <a:rPr lang="en-US" dirty="0" err="1"/>
              <a:t>Aplicaciones</a:t>
            </a:r>
            <a:r>
              <a:rPr lang="en-US" dirty="0"/>
              <a:t> </a:t>
            </a:r>
            <a:r>
              <a:rPr lang="en-US" dirty="0" err="1"/>
              <a:t>útiles</a:t>
            </a:r>
            <a:endParaRPr lang="en-US" dirty="0"/>
          </a:p>
          <a:p>
            <a:r>
              <a:rPr lang="en-US" dirty="0" err="1"/>
              <a:t>Modelamos</a:t>
            </a:r>
            <a:r>
              <a:rPr lang="en-US" dirty="0"/>
              <a:t> la </a:t>
            </a:r>
            <a:r>
              <a:rPr lang="en-US" dirty="0" err="1"/>
              <a:t>realidad</a:t>
            </a:r>
            <a:r>
              <a:rPr lang="en-US" dirty="0"/>
              <a:t> para </a:t>
            </a:r>
            <a:r>
              <a:rPr lang="en-US" dirty="0" err="1"/>
              <a:t>conocer</a:t>
            </a:r>
            <a:r>
              <a:rPr lang="en-US" dirty="0"/>
              <a:t>/</a:t>
            </a:r>
            <a:r>
              <a:rPr lang="en-US" dirty="0" err="1"/>
              <a:t>analizar</a:t>
            </a:r>
            <a:r>
              <a:rPr lang="en-US" dirty="0"/>
              <a:t>/</a:t>
            </a:r>
            <a:r>
              <a:rPr lang="en-US" dirty="0" err="1"/>
              <a:t>predecir</a:t>
            </a:r>
            <a:r>
              <a:rPr lang="en-US" dirty="0"/>
              <a:t> </a:t>
            </a:r>
            <a:r>
              <a:rPr lang="en-US" dirty="0" err="1"/>
              <a:t>estados</a:t>
            </a:r>
            <a:endParaRPr lang="en-US" dirty="0"/>
          </a:p>
          <a:p>
            <a:endParaRPr lang="en-US" dirty="0"/>
          </a:p>
        </p:txBody>
      </p:sp>
      <p:sp>
        <p:nvSpPr>
          <p:cNvPr id="4" name="Slide Number Placeholder 3">
            <a:extLst>
              <a:ext uri="{FF2B5EF4-FFF2-40B4-BE49-F238E27FC236}">
                <a16:creationId xmlns:a16="http://schemas.microsoft.com/office/drawing/2014/main" id="{56223E2B-EA1B-5FC5-6EB5-19D69072BBBF}"/>
              </a:ext>
            </a:extLst>
          </p:cNvPr>
          <p:cNvSpPr>
            <a:spLocks noGrp="1"/>
          </p:cNvSpPr>
          <p:nvPr>
            <p:ph type="sldNum" sz="quarter" idx="5"/>
          </p:nvPr>
        </p:nvSpPr>
        <p:spPr/>
        <p:txBody>
          <a:bodyPr/>
          <a:lstStyle/>
          <a:p>
            <a:fld id="{58324130-34CE-4660-851C-FF62A77A3040}" type="slidenum">
              <a:rPr lang="en-US" smtClean="0"/>
              <a:t>6</a:t>
            </a:fld>
            <a:endParaRPr lang="en-US"/>
          </a:p>
        </p:txBody>
      </p:sp>
    </p:spTree>
    <p:extLst>
      <p:ext uri="{BB962C8B-B14F-4D97-AF65-F5344CB8AC3E}">
        <p14:creationId xmlns:p14="http://schemas.microsoft.com/office/powerpoint/2010/main" val="10561712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DB195-D937-79C4-32C1-86054D4FC9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B198C5-8C4A-430B-22B3-E2D6949788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AB4EE7-BC08-8F20-D399-A95DBCF3F6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a:t>Flujo habitual de </a:t>
            </a:r>
            <a:r>
              <a:rPr lang="es-ES" sz="1200" err="1"/>
              <a:t>DeepVATS</a:t>
            </a:r>
            <a:endParaRPr lang="es-ES" sz="1200"/>
          </a:p>
          <a:p>
            <a:endParaRPr lang="en-US"/>
          </a:p>
        </p:txBody>
      </p:sp>
      <p:sp>
        <p:nvSpPr>
          <p:cNvPr id="4" name="Slide Number Placeholder 3">
            <a:extLst>
              <a:ext uri="{FF2B5EF4-FFF2-40B4-BE49-F238E27FC236}">
                <a16:creationId xmlns:a16="http://schemas.microsoft.com/office/drawing/2014/main" id="{D719F2EC-8D6B-F767-0D6F-15B34E9F9ABF}"/>
              </a:ext>
            </a:extLst>
          </p:cNvPr>
          <p:cNvSpPr>
            <a:spLocks noGrp="1"/>
          </p:cNvSpPr>
          <p:nvPr>
            <p:ph type="sldNum" sz="quarter" idx="5"/>
          </p:nvPr>
        </p:nvSpPr>
        <p:spPr/>
        <p:txBody>
          <a:bodyPr/>
          <a:lstStyle/>
          <a:p>
            <a:fld id="{58324130-34CE-4660-851C-FF62A77A3040}" type="slidenum">
              <a:rPr lang="en-US" smtClean="0"/>
              <a:t>60</a:t>
            </a:fld>
            <a:endParaRPr lang="en-US"/>
          </a:p>
        </p:txBody>
      </p:sp>
    </p:spTree>
    <p:extLst>
      <p:ext uri="{BB962C8B-B14F-4D97-AF65-F5344CB8AC3E}">
        <p14:creationId xmlns:p14="http://schemas.microsoft.com/office/powerpoint/2010/main" val="28119940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C1DE9-2921-88F3-BA18-D2AAF8126A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FD012D-56E7-AD3A-38AE-4FDEE2EB67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2ACFE4-A786-CB46-764C-C5671D2124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8304CDA-CB5F-0B8B-E92C-A5925AEB81A7}"/>
              </a:ext>
            </a:extLst>
          </p:cNvPr>
          <p:cNvSpPr>
            <a:spLocks noGrp="1"/>
          </p:cNvSpPr>
          <p:nvPr>
            <p:ph type="sldNum" sz="quarter" idx="5"/>
          </p:nvPr>
        </p:nvSpPr>
        <p:spPr/>
        <p:txBody>
          <a:bodyPr/>
          <a:lstStyle/>
          <a:p>
            <a:fld id="{58324130-34CE-4660-851C-FF62A77A3040}" type="slidenum">
              <a:rPr lang="en-US" smtClean="0"/>
              <a:t>61</a:t>
            </a:fld>
            <a:endParaRPr lang="en-US"/>
          </a:p>
        </p:txBody>
      </p:sp>
    </p:spTree>
    <p:extLst>
      <p:ext uri="{BB962C8B-B14F-4D97-AF65-F5344CB8AC3E}">
        <p14:creationId xmlns:p14="http://schemas.microsoft.com/office/powerpoint/2010/main" val="13898313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F1A86-7925-8165-B576-FCCAAE8E4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E19E69-B775-F1AB-7A37-66A2862566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CE3B8D-4C19-965F-2C21-991ACC8800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8C81019-8AA0-4385-8663-4A7E23C02FEA}"/>
              </a:ext>
            </a:extLst>
          </p:cNvPr>
          <p:cNvSpPr>
            <a:spLocks noGrp="1"/>
          </p:cNvSpPr>
          <p:nvPr>
            <p:ph type="sldNum" sz="quarter" idx="5"/>
          </p:nvPr>
        </p:nvSpPr>
        <p:spPr/>
        <p:txBody>
          <a:bodyPr/>
          <a:lstStyle/>
          <a:p>
            <a:fld id="{58324130-34CE-4660-851C-FF62A77A3040}" type="slidenum">
              <a:rPr lang="en-US" smtClean="0"/>
              <a:t>62</a:t>
            </a:fld>
            <a:endParaRPr lang="en-US"/>
          </a:p>
        </p:txBody>
      </p:sp>
    </p:spTree>
    <p:extLst>
      <p:ext uri="{BB962C8B-B14F-4D97-AF65-F5344CB8AC3E}">
        <p14:creationId xmlns:p14="http://schemas.microsoft.com/office/powerpoint/2010/main" val="36127350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F994D-C18C-0C83-FBC1-A01B38888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D287EC-1EF1-A924-B5BA-ADB7D9C27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509556-2DC9-CB5B-E688-0FF720130D1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4E0406-4502-108E-B253-01133ECD1902}"/>
              </a:ext>
            </a:extLst>
          </p:cNvPr>
          <p:cNvSpPr>
            <a:spLocks noGrp="1"/>
          </p:cNvSpPr>
          <p:nvPr>
            <p:ph type="sldNum" sz="quarter" idx="5"/>
          </p:nvPr>
        </p:nvSpPr>
        <p:spPr/>
        <p:txBody>
          <a:bodyPr/>
          <a:lstStyle/>
          <a:p>
            <a:fld id="{58324130-34CE-4660-851C-FF62A77A3040}" type="slidenum">
              <a:rPr lang="en-US" smtClean="0"/>
              <a:t>63</a:t>
            </a:fld>
            <a:endParaRPr lang="en-US"/>
          </a:p>
        </p:txBody>
      </p:sp>
    </p:spTree>
    <p:extLst>
      <p:ext uri="{BB962C8B-B14F-4D97-AF65-F5344CB8AC3E}">
        <p14:creationId xmlns:p14="http://schemas.microsoft.com/office/powerpoint/2010/main" val="4658471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03A9A-F867-3E24-0723-A5243BD6A6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D6A24-ED8F-2B6E-250D-22363D72C1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C7CCF9-806F-F57E-5F1F-35B0ACC6A7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31FB132-CE85-B485-6E23-359705402411}"/>
              </a:ext>
            </a:extLst>
          </p:cNvPr>
          <p:cNvSpPr>
            <a:spLocks noGrp="1"/>
          </p:cNvSpPr>
          <p:nvPr>
            <p:ph type="sldNum" sz="quarter" idx="5"/>
          </p:nvPr>
        </p:nvSpPr>
        <p:spPr/>
        <p:txBody>
          <a:bodyPr/>
          <a:lstStyle/>
          <a:p>
            <a:fld id="{58324130-34CE-4660-851C-FF62A77A3040}" type="slidenum">
              <a:rPr lang="en-US" smtClean="0"/>
              <a:t>64</a:t>
            </a:fld>
            <a:endParaRPr lang="en-US"/>
          </a:p>
        </p:txBody>
      </p:sp>
    </p:spTree>
    <p:extLst>
      <p:ext uri="{BB962C8B-B14F-4D97-AF65-F5344CB8AC3E}">
        <p14:creationId xmlns:p14="http://schemas.microsoft.com/office/powerpoint/2010/main" val="36232036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6DB61-0BE2-A06D-A9A0-9E116C159A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CF67E5-7162-1EB3-5667-946018BB95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E9DC8-9EA1-2C1D-608B-677D06EFB3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E9FB704-5ECE-8A32-C4C3-75C489B85E04}"/>
              </a:ext>
            </a:extLst>
          </p:cNvPr>
          <p:cNvSpPr>
            <a:spLocks noGrp="1"/>
          </p:cNvSpPr>
          <p:nvPr>
            <p:ph type="sldNum" sz="quarter" idx="5"/>
          </p:nvPr>
        </p:nvSpPr>
        <p:spPr/>
        <p:txBody>
          <a:bodyPr/>
          <a:lstStyle/>
          <a:p>
            <a:fld id="{58324130-34CE-4660-851C-FF62A77A3040}" type="slidenum">
              <a:rPr lang="en-US" smtClean="0"/>
              <a:t>65</a:t>
            </a:fld>
            <a:endParaRPr lang="en-US"/>
          </a:p>
        </p:txBody>
      </p:sp>
    </p:spTree>
    <p:extLst>
      <p:ext uri="{BB962C8B-B14F-4D97-AF65-F5344CB8AC3E}">
        <p14:creationId xmlns:p14="http://schemas.microsoft.com/office/powerpoint/2010/main" val="307380597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A8422-436A-32DA-A933-7CB35778BA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6073A1-0FB4-68C8-24F7-046E6542F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B0BC17-10BE-4FB4-6F88-F0240C2981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7280370-B9BC-5D29-A0EB-5C60CC3C30EA}"/>
              </a:ext>
            </a:extLst>
          </p:cNvPr>
          <p:cNvSpPr>
            <a:spLocks noGrp="1"/>
          </p:cNvSpPr>
          <p:nvPr>
            <p:ph type="sldNum" sz="quarter" idx="5"/>
          </p:nvPr>
        </p:nvSpPr>
        <p:spPr/>
        <p:txBody>
          <a:bodyPr/>
          <a:lstStyle/>
          <a:p>
            <a:fld id="{58324130-34CE-4660-851C-FF62A77A3040}" type="slidenum">
              <a:rPr lang="en-US" smtClean="0"/>
              <a:t>66</a:t>
            </a:fld>
            <a:endParaRPr lang="en-US"/>
          </a:p>
        </p:txBody>
      </p:sp>
    </p:spTree>
    <p:extLst>
      <p:ext uri="{BB962C8B-B14F-4D97-AF65-F5344CB8AC3E}">
        <p14:creationId xmlns:p14="http://schemas.microsoft.com/office/powerpoint/2010/main" val="13826136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7B19A-94CC-E043-F5A1-56304808C3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49F003-BDFB-CC91-17D7-00A94E5789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7F1CEE-0E90-A1AA-9595-F09BC4A010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67DBCE1-BB94-0A43-9D5B-952A092F4A2B}"/>
              </a:ext>
            </a:extLst>
          </p:cNvPr>
          <p:cNvSpPr>
            <a:spLocks noGrp="1"/>
          </p:cNvSpPr>
          <p:nvPr>
            <p:ph type="sldNum" sz="quarter" idx="5"/>
          </p:nvPr>
        </p:nvSpPr>
        <p:spPr/>
        <p:txBody>
          <a:bodyPr/>
          <a:lstStyle/>
          <a:p>
            <a:fld id="{58324130-34CE-4660-851C-FF62A77A3040}" type="slidenum">
              <a:rPr lang="en-US" smtClean="0"/>
              <a:t>67</a:t>
            </a:fld>
            <a:endParaRPr lang="en-US"/>
          </a:p>
        </p:txBody>
      </p:sp>
    </p:spTree>
    <p:extLst>
      <p:ext uri="{BB962C8B-B14F-4D97-AF65-F5344CB8AC3E}">
        <p14:creationId xmlns:p14="http://schemas.microsoft.com/office/powerpoint/2010/main" val="251868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3B960-D9D7-D4FD-830B-618A771C48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D2C8A2-8505-B531-2883-0A3D1BBDC7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A5F38F-4397-701C-FABD-5F839CE7AE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7A32EC5-6E52-7786-180F-EC89EB2F3DD4}"/>
              </a:ext>
            </a:extLst>
          </p:cNvPr>
          <p:cNvSpPr>
            <a:spLocks noGrp="1"/>
          </p:cNvSpPr>
          <p:nvPr>
            <p:ph type="sldNum" sz="quarter" idx="5"/>
          </p:nvPr>
        </p:nvSpPr>
        <p:spPr/>
        <p:txBody>
          <a:bodyPr/>
          <a:lstStyle/>
          <a:p>
            <a:fld id="{58324130-34CE-4660-851C-FF62A77A3040}" type="slidenum">
              <a:rPr lang="en-US" smtClean="0"/>
              <a:t>68</a:t>
            </a:fld>
            <a:endParaRPr lang="en-US"/>
          </a:p>
        </p:txBody>
      </p:sp>
    </p:spTree>
    <p:extLst>
      <p:ext uri="{BB962C8B-B14F-4D97-AF65-F5344CB8AC3E}">
        <p14:creationId xmlns:p14="http://schemas.microsoft.com/office/powerpoint/2010/main" val="1145087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592472-E56E-90F6-E51E-0145B77A1F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914C48-5E7B-52DC-84E2-49BE88CD9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431FFD-A000-F572-3197-ACEAA64F1469}"/>
              </a:ext>
            </a:extLst>
          </p:cNvPr>
          <p:cNvSpPr>
            <a:spLocks noGrp="1"/>
          </p:cNvSpPr>
          <p:nvPr>
            <p:ph type="body" idx="1"/>
          </p:nvPr>
        </p:nvSpPr>
        <p:spPr/>
        <p:txBody>
          <a:bodyPr/>
          <a:lstStyle/>
          <a:p>
            <a:r>
              <a:rPr lang="en-US" dirty="0" err="1"/>
              <a:t>Análisis</a:t>
            </a:r>
            <a:r>
              <a:rPr lang="en-US" dirty="0"/>
              <a:t> </a:t>
            </a:r>
            <a:r>
              <a:rPr lang="en-US" dirty="0" err="1"/>
              <a:t>básico</a:t>
            </a:r>
            <a:r>
              <a:rPr lang="en-US" dirty="0"/>
              <a:t> </a:t>
            </a:r>
            <a:r>
              <a:rPr lang="en-US" dirty="0" err="1"/>
              <a:t>usando</a:t>
            </a:r>
            <a:r>
              <a:rPr lang="en-US" dirty="0"/>
              <a:t> la media </a:t>
            </a:r>
            <a:r>
              <a:rPr lang="en-US" dirty="0" err="1"/>
              <a:t>móvil</a:t>
            </a:r>
            <a:r>
              <a:rPr lang="en-US" dirty="0"/>
              <a:t> y la </a:t>
            </a:r>
            <a:r>
              <a:rPr lang="en-US" dirty="0" err="1"/>
              <a:t>desviación</a:t>
            </a:r>
            <a:r>
              <a:rPr lang="en-US" dirty="0"/>
              <a:t> </a:t>
            </a:r>
            <a:r>
              <a:rPr lang="en-US" dirty="0" err="1"/>
              <a:t>típica</a:t>
            </a:r>
            <a:r>
              <a:rPr lang="en-US" dirty="0"/>
              <a:t>/</a:t>
            </a:r>
            <a:r>
              <a:rPr lang="en-US" dirty="0" err="1"/>
              <a:t>estándar</a:t>
            </a:r>
            <a:r>
              <a:rPr lang="en-US" dirty="0"/>
              <a:t> para </a:t>
            </a:r>
            <a:r>
              <a:rPr lang="en-US" dirty="0" err="1"/>
              <a:t>el</a:t>
            </a:r>
            <a:r>
              <a:rPr lang="en-US" dirty="0"/>
              <a:t> </a:t>
            </a:r>
            <a:r>
              <a:rPr lang="en-US" dirty="0" err="1"/>
              <a:t>apagón</a:t>
            </a:r>
            <a:r>
              <a:rPr lang="en-US" dirty="0"/>
              <a:t> del 28 de </a:t>
            </a:r>
            <a:r>
              <a:rPr lang="en-US" dirty="0" err="1"/>
              <a:t>abril</a:t>
            </a:r>
            <a:r>
              <a:rPr lang="en-US" dirty="0"/>
              <a:t> de 2025</a:t>
            </a:r>
          </a:p>
        </p:txBody>
      </p:sp>
      <p:sp>
        <p:nvSpPr>
          <p:cNvPr id="4" name="Slide Number Placeholder 3">
            <a:extLst>
              <a:ext uri="{FF2B5EF4-FFF2-40B4-BE49-F238E27FC236}">
                <a16:creationId xmlns:a16="http://schemas.microsoft.com/office/drawing/2014/main" id="{B3241287-7490-21E3-6202-C04B42B8F75D}"/>
              </a:ext>
            </a:extLst>
          </p:cNvPr>
          <p:cNvSpPr>
            <a:spLocks noGrp="1"/>
          </p:cNvSpPr>
          <p:nvPr>
            <p:ph type="sldNum" sz="quarter" idx="5"/>
          </p:nvPr>
        </p:nvSpPr>
        <p:spPr/>
        <p:txBody>
          <a:bodyPr/>
          <a:lstStyle/>
          <a:p>
            <a:fld id="{58324130-34CE-4660-851C-FF62A77A3040}" type="slidenum">
              <a:rPr lang="en-US" smtClean="0"/>
              <a:t>7</a:t>
            </a:fld>
            <a:endParaRPr lang="en-US"/>
          </a:p>
        </p:txBody>
      </p:sp>
    </p:spTree>
    <p:extLst>
      <p:ext uri="{BB962C8B-B14F-4D97-AF65-F5344CB8AC3E}">
        <p14:creationId xmlns:p14="http://schemas.microsoft.com/office/powerpoint/2010/main" val="4172318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DD847-DC0D-C9C1-A1D5-F866CA274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9D4CBA-421B-ADCD-4BE9-F3879D93E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9A243C-9673-59D5-9B7D-D2C21461DBB5}"/>
              </a:ext>
            </a:extLst>
          </p:cNvPr>
          <p:cNvSpPr>
            <a:spLocks noGrp="1"/>
          </p:cNvSpPr>
          <p:nvPr>
            <p:ph type="body" idx="1"/>
          </p:nvPr>
        </p:nvSpPr>
        <p:spPr/>
        <p:txBody>
          <a:bodyPr/>
          <a:lstStyle/>
          <a:p>
            <a:r>
              <a:rPr lang="en-US" dirty="0" err="1"/>
              <a:t>Análisis</a:t>
            </a:r>
            <a:r>
              <a:rPr lang="en-US" dirty="0"/>
              <a:t> </a:t>
            </a:r>
            <a:r>
              <a:rPr lang="en-US" dirty="0" err="1"/>
              <a:t>básico</a:t>
            </a:r>
            <a:r>
              <a:rPr lang="en-US" dirty="0"/>
              <a:t> de las </a:t>
            </a:r>
            <a:r>
              <a:rPr lang="en-US" dirty="0" err="1"/>
              <a:t>gráfica</a:t>
            </a:r>
            <a:r>
              <a:rPr lang="en-US" dirty="0"/>
              <a:t> de </a:t>
            </a:r>
            <a:r>
              <a:rPr lang="en-US" dirty="0" err="1"/>
              <a:t>exportación</a:t>
            </a:r>
            <a:r>
              <a:rPr lang="en-US" dirty="0"/>
              <a:t> e </a:t>
            </a:r>
            <a:r>
              <a:rPr lang="en-US" dirty="0" err="1"/>
              <a:t>importación</a:t>
            </a:r>
            <a:r>
              <a:rPr lang="en-US" dirty="0"/>
              <a:t> de </a:t>
            </a:r>
            <a:r>
              <a:rPr lang="en-US" dirty="0" err="1"/>
              <a:t>energía</a:t>
            </a:r>
            <a:r>
              <a:rPr lang="en-US" dirty="0"/>
              <a:t> </a:t>
            </a:r>
            <a:r>
              <a:rPr lang="en-US" dirty="0" err="1"/>
              <a:t>eléctrica</a:t>
            </a:r>
            <a:r>
              <a:rPr lang="en-US" dirty="0"/>
              <a:t> de la </a:t>
            </a:r>
            <a:r>
              <a:rPr lang="en-US" dirty="0" err="1"/>
              <a:t>Península</a:t>
            </a:r>
            <a:r>
              <a:rPr lang="en-US" dirty="0"/>
              <a:t> </a:t>
            </a:r>
            <a:r>
              <a:rPr lang="en-US" dirty="0" err="1"/>
              <a:t>Ibérica</a:t>
            </a:r>
            <a:r>
              <a:rPr lang="en-US" dirty="0"/>
              <a:t> con </a:t>
            </a:r>
            <a:r>
              <a:rPr lang="en-US" dirty="0" err="1"/>
              <a:t>otros</a:t>
            </a:r>
            <a:r>
              <a:rPr lang="en-US" dirty="0"/>
              <a:t> </a:t>
            </a:r>
            <a:r>
              <a:rPr lang="en-US" dirty="0" err="1"/>
              <a:t>países</a:t>
            </a:r>
            <a:r>
              <a:rPr lang="en-US" dirty="0"/>
              <a:t> o zonas </a:t>
            </a:r>
            <a:r>
              <a:rPr lang="en-US" dirty="0" err="1"/>
              <a:t>geográficas</a:t>
            </a:r>
            <a:r>
              <a:rPr lang="en-US" dirty="0"/>
              <a:t>.</a:t>
            </a:r>
          </a:p>
        </p:txBody>
      </p:sp>
      <p:sp>
        <p:nvSpPr>
          <p:cNvPr id="4" name="Slide Number Placeholder 3">
            <a:extLst>
              <a:ext uri="{FF2B5EF4-FFF2-40B4-BE49-F238E27FC236}">
                <a16:creationId xmlns:a16="http://schemas.microsoft.com/office/drawing/2014/main" id="{366189FB-23FB-2CDE-F23E-80B7F4699D41}"/>
              </a:ext>
            </a:extLst>
          </p:cNvPr>
          <p:cNvSpPr>
            <a:spLocks noGrp="1"/>
          </p:cNvSpPr>
          <p:nvPr>
            <p:ph type="sldNum" sz="quarter" idx="5"/>
          </p:nvPr>
        </p:nvSpPr>
        <p:spPr/>
        <p:txBody>
          <a:bodyPr/>
          <a:lstStyle/>
          <a:p>
            <a:fld id="{58324130-34CE-4660-851C-FF62A77A3040}" type="slidenum">
              <a:rPr lang="en-US" smtClean="0"/>
              <a:t>8</a:t>
            </a:fld>
            <a:endParaRPr lang="en-US"/>
          </a:p>
        </p:txBody>
      </p:sp>
    </p:spTree>
    <p:extLst>
      <p:ext uri="{BB962C8B-B14F-4D97-AF65-F5344CB8AC3E}">
        <p14:creationId xmlns:p14="http://schemas.microsoft.com/office/powerpoint/2010/main" val="280740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145AA-0123-0909-BF12-F52B6862B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160E8-21EC-99E3-0E3B-2B1359EC3D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4E23C7-D42F-7CB8-6A1A-CA38795A7159}"/>
              </a:ext>
            </a:extLst>
          </p:cNvPr>
          <p:cNvSpPr>
            <a:spLocks noGrp="1"/>
          </p:cNvSpPr>
          <p:nvPr>
            <p:ph type="body" idx="1"/>
          </p:nvPr>
        </p:nvSpPr>
        <p:spPr/>
        <p:txBody>
          <a:bodyPr/>
          <a:lstStyle/>
          <a:p>
            <a:r>
              <a:rPr lang="en-US" dirty="0"/>
              <a:t>Francia </a:t>
            </a:r>
            <a:r>
              <a:rPr lang="en-US" dirty="0" err="1"/>
              <a:t>tiraba</a:t>
            </a:r>
            <a:r>
              <a:rPr lang="en-US" dirty="0"/>
              <a:t> con 2000, las </a:t>
            </a:r>
            <a:r>
              <a:rPr lang="en-US" dirty="0" err="1"/>
              <a:t>otras</a:t>
            </a:r>
            <a:r>
              <a:rPr lang="en-US" dirty="0"/>
              <a:t> </a:t>
            </a:r>
            <a:r>
              <a:rPr lang="en-US" dirty="0" err="1"/>
              <a:t>fuentes</a:t>
            </a:r>
            <a:r>
              <a:rPr lang="en-US" dirty="0"/>
              <a:t> (</a:t>
            </a:r>
            <a:r>
              <a:rPr lang="en-US" dirty="0" err="1"/>
              <a:t>principalmente</a:t>
            </a:r>
            <a:r>
              <a:rPr lang="en-US" dirty="0"/>
              <a:t> </a:t>
            </a:r>
            <a:r>
              <a:rPr lang="en-US" dirty="0" err="1"/>
              <a:t>ciclo</a:t>
            </a:r>
            <a:r>
              <a:rPr lang="en-US" dirty="0"/>
              <a:t> </a:t>
            </a:r>
            <a:r>
              <a:rPr lang="en-US" dirty="0" err="1"/>
              <a:t>combinado</a:t>
            </a:r>
            <a:r>
              <a:rPr lang="en-US" dirty="0"/>
              <a:t>) </a:t>
            </a:r>
            <a:r>
              <a:rPr lang="en-US" dirty="0" err="1"/>
              <a:t>levantaron</a:t>
            </a:r>
            <a:r>
              <a:rPr lang="en-US" dirty="0"/>
              <a:t> (hasta 8000MV)</a:t>
            </a:r>
          </a:p>
        </p:txBody>
      </p:sp>
      <p:sp>
        <p:nvSpPr>
          <p:cNvPr id="4" name="Slide Number Placeholder 3">
            <a:extLst>
              <a:ext uri="{FF2B5EF4-FFF2-40B4-BE49-F238E27FC236}">
                <a16:creationId xmlns:a16="http://schemas.microsoft.com/office/drawing/2014/main" id="{EDD79547-86CD-CE49-5F54-56C729DAEA54}"/>
              </a:ext>
            </a:extLst>
          </p:cNvPr>
          <p:cNvSpPr>
            <a:spLocks noGrp="1"/>
          </p:cNvSpPr>
          <p:nvPr>
            <p:ph type="sldNum" sz="quarter" idx="5"/>
          </p:nvPr>
        </p:nvSpPr>
        <p:spPr/>
        <p:txBody>
          <a:bodyPr/>
          <a:lstStyle/>
          <a:p>
            <a:fld id="{58324130-34CE-4660-851C-FF62A77A3040}" type="slidenum">
              <a:rPr lang="en-US" smtClean="0"/>
              <a:t>9</a:t>
            </a:fld>
            <a:endParaRPr lang="en-US"/>
          </a:p>
        </p:txBody>
      </p:sp>
    </p:spTree>
    <p:extLst>
      <p:ext uri="{BB962C8B-B14F-4D97-AF65-F5344CB8AC3E}">
        <p14:creationId xmlns:p14="http://schemas.microsoft.com/office/powerpoint/2010/main" val="1606943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209D3-520E-B9F0-2225-32C99D8113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765F36-8DD1-4A2A-D5CD-32D7EAEAD2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DED153-39F3-2F89-40B1-591FF50638FB}"/>
              </a:ext>
            </a:extLst>
          </p:cNvPr>
          <p:cNvSpPr>
            <a:spLocks noGrp="1"/>
          </p:cNvSpPr>
          <p:nvPr>
            <p:ph type="dt" sz="half" idx="10"/>
          </p:nvPr>
        </p:nvSpPr>
        <p:spPr/>
        <p:txBody>
          <a:bodyPr/>
          <a:lstStyle/>
          <a:p>
            <a:fld id="{8DFF1CCB-2342-4D44-A185-963491ED10E4}" type="datetime1">
              <a:rPr lang="en-US" smtClean="0"/>
              <a:t>5/28/2025</a:t>
            </a:fld>
            <a:endParaRPr lang="en-US"/>
          </a:p>
        </p:txBody>
      </p:sp>
      <p:sp>
        <p:nvSpPr>
          <p:cNvPr id="5" name="Footer Placeholder 4">
            <a:extLst>
              <a:ext uri="{FF2B5EF4-FFF2-40B4-BE49-F238E27FC236}">
                <a16:creationId xmlns:a16="http://schemas.microsoft.com/office/drawing/2014/main" id="{4964A64C-6A10-9143-C4AE-E08B0085E8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FFA989-C143-5BA9-73F8-10BBD812847F}"/>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3320117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1AB30-3140-7A9F-D55D-68BF97E356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EDC56D-285D-6DDF-717F-B5C836F684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FE43A0-5379-E761-792F-E2B86F575754}"/>
              </a:ext>
            </a:extLst>
          </p:cNvPr>
          <p:cNvSpPr>
            <a:spLocks noGrp="1"/>
          </p:cNvSpPr>
          <p:nvPr>
            <p:ph type="dt" sz="half" idx="10"/>
          </p:nvPr>
        </p:nvSpPr>
        <p:spPr/>
        <p:txBody>
          <a:bodyPr/>
          <a:lstStyle/>
          <a:p>
            <a:fld id="{D0377C8F-2D4F-4220-BFA7-8B9099ACEDA7}" type="datetime1">
              <a:rPr lang="en-US" smtClean="0"/>
              <a:t>5/28/2025</a:t>
            </a:fld>
            <a:endParaRPr lang="en-US"/>
          </a:p>
        </p:txBody>
      </p:sp>
      <p:sp>
        <p:nvSpPr>
          <p:cNvPr id="5" name="Footer Placeholder 4">
            <a:extLst>
              <a:ext uri="{FF2B5EF4-FFF2-40B4-BE49-F238E27FC236}">
                <a16:creationId xmlns:a16="http://schemas.microsoft.com/office/drawing/2014/main" id="{92AC0442-B677-58DA-5DC1-ECC11B7D66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B7611-753E-5258-7E55-5439DAE1917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823380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652449-D8FD-35E6-14EE-80D6A5E9871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D2D63B-0FB7-0DB9-744E-3E4DB8EDB8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67055-4162-C925-E785-D3C4CBA74465}"/>
              </a:ext>
            </a:extLst>
          </p:cNvPr>
          <p:cNvSpPr>
            <a:spLocks noGrp="1"/>
          </p:cNvSpPr>
          <p:nvPr>
            <p:ph type="dt" sz="half" idx="10"/>
          </p:nvPr>
        </p:nvSpPr>
        <p:spPr/>
        <p:txBody>
          <a:bodyPr/>
          <a:lstStyle/>
          <a:p>
            <a:fld id="{B6C5257E-9BBD-4013-A17E-8629C6E5F0D8}" type="datetime1">
              <a:rPr lang="en-US" smtClean="0"/>
              <a:t>5/28/2025</a:t>
            </a:fld>
            <a:endParaRPr lang="en-US"/>
          </a:p>
        </p:txBody>
      </p:sp>
      <p:sp>
        <p:nvSpPr>
          <p:cNvPr id="5" name="Footer Placeholder 4">
            <a:extLst>
              <a:ext uri="{FF2B5EF4-FFF2-40B4-BE49-F238E27FC236}">
                <a16:creationId xmlns:a16="http://schemas.microsoft.com/office/drawing/2014/main" id="{C5F82C1B-19AE-ECC5-9522-D3E9CA0F9B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AC396-9A63-EB1A-96F3-4BAD1905334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404717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47895-2162-C699-10F9-37781A848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995627-149F-3B86-DE20-72F852ED17C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355E19-53AC-337C-0BA5-6464A85CB650}"/>
              </a:ext>
            </a:extLst>
          </p:cNvPr>
          <p:cNvSpPr>
            <a:spLocks noGrp="1"/>
          </p:cNvSpPr>
          <p:nvPr>
            <p:ph type="dt" sz="half" idx="10"/>
          </p:nvPr>
        </p:nvSpPr>
        <p:spPr/>
        <p:txBody>
          <a:bodyPr/>
          <a:lstStyle/>
          <a:p>
            <a:fld id="{6EB8565D-D964-41A3-B5C5-1DD987A5662B}" type="datetime1">
              <a:rPr lang="en-US" smtClean="0"/>
              <a:t>5/28/2025</a:t>
            </a:fld>
            <a:endParaRPr lang="en-US"/>
          </a:p>
        </p:txBody>
      </p:sp>
      <p:sp>
        <p:nvSpPr>
          <p:cNvPr id="5" name="Footer Placeholder 4">
            <a:extLst>
              <a:ext uri="{FF2B5EF4-FFF2-40B4-BE49-F238E27FC236}">
                <a16:creationId xmlns:a16="http://schemas.microsoft.com/office/drawing/2014/main" id="{340FBD43-23AA-E2A6-04F6-AE4DA3FA6E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4AF348-7440-77AB-BE78-9BD89A989699}"/>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076638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78209-6EBB-86A6-6D56-12AB25807C1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6A2501-3D45-5FAE-AF92-09E632AAB8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CA36C7-C6AA-7D9F-790D-77D8D28FC130}"/>
              </a:ext>
            </a:extLst>
          </p:cNvPr>
          <p:cNvSpPr>
            <a:spLocks noGrp="1"/>
          </p:cNvSpPr>
          <p:nvPr>
            <p:ph type="dt" sz="half" idx="10"/>
          </p:nvPr>
        </p:nvSpPr>
        <p:spPr/>
        <p:txBody>
          <a:bodyPr/>
          <a:lstStyle/>
          <a:p>
            <a:fld id="{A08694DE-844B-49E4-A9F6-192C642E3C44}" type="datetime1">
              <a:rPr lang="en-US" smtClean="0"/>
              <a:t>5/28/2025</a:t>
            </a:fld>
            <a:endParaRPr lang="en-US"/>
          </a:p>
        </p:txBody>
      </p:sp>
      <p:sp>
        <p:nvSpPr>
          <p:cNvPr id="5" name="Footer Placeholder 4">
            <a:extLst>
              <a:ext uri="{FF2B5EF4-FFF2-40B4-BE49-F238E27FC236}">
                <a16:creationId xmlns:a16="http://schemas.microsoft.com/office/drawing/2014/main" id="{05F33DFF-1003-D328-E454-4E0C1A7AF5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EE774-1298-990C-3DF0-EC6787B33F66}"/>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46164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F5C46-3442-E15B-0884-D95C167EA1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0C7EC-54C2-3891-1A28-16C6D81F58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8305982-C6C9-6781-FC77-007EC8989B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368E0B-3940-DA17-33E0-4C90EDB853CC}"/>
              </a:ext>
            </a:extLst>
          </p:cNvPr>
          <p:cNvSpPr>
            <a:spLocks noGrp="1"/>
          </p:cNvSpPr>
          <p:nvPr>
            <p:ph type="dt" sz="half" idx="10"/>
          </p:nvPr>
        </p:nvSpPr>
        <p:spPr/>
        <p:txBody>
          <a:bodyPr/>
          <a:lstStyle/>
          <a:p>
            <a:fld id="{AA0505C3-93AC-4289-8C16-3810CA4B6E12}" type="datetime1">
              <a:rPr lang="en-US" smtClean="0"/>
              <a:t>5/28/2025</a:t>
            </a:fld>
            <a:endParaRPr lang="en-US"/>
          </a:p>
        </p:txBody>
      </p:sp>
      <p:sp>
        <p:nvSpPr>
          <p:cNvPr id="6" name="Footer Placeholder 5">
            <a:extLst>
              <a:ext uri="{FF2B5EF4-FFF2-40B4-BE49-F238E27FC236}">
                <a16:creationId xmlns:a16="http://schemas.microsoft.com/office/drawing/2014/main" id="{56716C13-EA34-93B1-7265-A4E92BE0B8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F34C9F-338E-3185-D67C-CE15D37135EF}"/>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2499937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8A8C0-10CB-830F-4F70-098C674D17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9DE116-C012-B0D8-D45B-D15418EB9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D3BEF9-CB67-8F70-AE1C-8ADA5F8D15F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0440E4-DE97-B6A5-6E0C-58FFF9637F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03D644-422C-FB30-5F30-88557F1E47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257E978-26BC-B896-69D9-8F43A8CF46FD}"/>
              </a:ext>
            </a:extLst>
          </p:cNvPr>
          <p:cNvSpPr>
            <a:spLocks noGrp="1"/>
          </p:cNvSpPr>
          <p:nvPr>
            <p:ph type="dt" sz="half" idx="10"/>
          </p:nvPr>
        </p:nvSpPr>
        <p:spPr/>
        <p:txBody>
          <a:bodyPr/>
          <a:lstStyle/>
          <a:p>
            <a:fld id="{E6B81CA0-9BDC-4CB4-A6D3-4AAB74135C92}" type="datetime1">
              <a:rPr lang="en-US" smtClean="0"/>
              <a:t>5/28/2025</a:t>
            </a:fld>
            <a:endParaRPr lang="en-US"/>
          </a:p>
        </p:txBody>
      </p:sp>
      <p:sp>
        <p:nvSpPr>
          <p:cNvPr id="8" name="Footer Placeholder 7">
            <a:extLst>
              <a:ext uri="{FF2B5EF4-FFF2-40B4-BE49-F238E27FC236}">
                <a16:creationId xmlns:a16="http://schemas.microsoft.com/office/drawing/2014/main" id="{AF687803-CBDB-876E-6806-7FD55D5C7AB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5368A0C-4CCA-1E13-E9FC-1776EEDAF54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3999754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DB923-3A52-1079-6704-B1256745E5E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822F2C5-D8AD-5891-1F7E-1DE04D8A5663}"/>
              </a:ext>
            </a:extLst>
          </p:cNvPr>
          <p:cNvSpPr>
            <a:spLocks noGrp="1"/>
          </p:cNvSpPr>
          <p:nvPr>
            <p:ph type="dt" sz="half" idx="10"/>
          </p:nvPr>
        </p:nvSpPr>
        <p:spPr/>
        <p:txBody>
          <a:bodyPr/>
          <a:lstStyle/>
          <a:p>
            <a:fld id="{45EF45C1-E9E0-4DDA-872C-951DC06EC2CE}" type="datetime1">
              <a:rPr lang="en-US" smtClean="0"/>
              <a:t>5/28/2025</a:t>
            </a:fld>
            <a:endParaRPr lang="en-US"/>
          </a:p>
        </p:txBody>
      </p:sp>
      <p:sp>
        <p:nvSpPr>
          <p:cNvPr id="4" name="Footer Placeholder 3">
            <a:extLst>
              <a:ext uri="{FF2B5EF4-FFF2-40B4-BE49-F238E27FC236}">
                <a16:creationId xmlns:a16="http://schemas.microsoft.com/office/drawing/2014/main" id="{0BB935CF-93D0-559F-693D-F62F7DE2FD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49E1643-D20E-CD06-8B92-C479FE83D58D}"/>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815734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1DBB11-BBE6-5D54-406F-7B728B40D7E0}"/>
              </a:ext>
            </a:extLst>
          </p:cNvPr>
          <p:cNvSpPr>
            <a:spLocks noGrp="1"/>
          </p:cNvSpPr>
          <p:nvPr>
            <p:ph type="dt" sz="half" idx="10"/>
          </p:nvPr>
        </p:nvSpPr>
        <p:spPr/>
        <p:txBody>
          <a:bodyPr/>
          <a:lstStyle/>
          <a:p>
            <a:fld id="{C6569219-955E-44CA-88E6-DE13307D5E25}" type="datetime1">
              <a:rPr lang="en-US" smtClean="0"/>
              <a:t>5/28/2025</a:t>
            </a:fld>
            <a:endParaRPr lang="en-US"/>
          </a:p>
        </p:txBody>
      </p:sp>
      <p:sp>
        <p:nvSpPr>
          <p:cNvPr id="3" name="Footer Placeholder 2">
            <a:extLst>
              <a:ext uri="{FF2B5EF4-FFF2-40B4-BE49-F238E27FC236}">
                <a16:creationId xmlns:a16="http://schemas.microsoft.com/office/drawing/2014/main" id="{EDADB437-0D0C-6C30-77B5-AC3872D6FE2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24B44-09AB-0AB7-4200-146983F8E153}"/>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1417487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54A7-AF0F-4C2A-0184-FD58B629D9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3C576F-B910-84FD-EF3E-70DBD63D96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368EFD-421F-E414-1F0E-AD77BBC89A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1051EB-4459-16DE-A060-955712796622}"/>
              </a:ext>
            </a:extLst>
          </p:cNvPr>
          <p:cNvSpPr>
            <a:spLocks noGrp="1"/>
          </p:cNvSpPr>
          <p:nvPr>
            <p:ph type="dt" sz="half" idx="10"/>
          </p:nvPr>
        </p:nvSpPr>
        <p:spPr/>
        <p:txBody>
          <a:bodyPr/>
          <a:lstStyle/>
          <a:p>
            <a:fld id="{18B21F0B-9E18-4974-BB7C-04DE2EB18BD5}" type="datetime1">
              <a:rPr lang="en-US" smtClean="0"/>
              <a:t>5/28/2025</a:t>
            </a:fld>
            <a:endParaRPr lang="en-US"/>
          </a:p>
        </p:txBody>
      </p:sp>
      <p:sp>
        <p:nvSpPr>
          <p:cNvPr id="6" name="Footer Placeholder 5">
            <a:extLst>
              <a:ext uri="{FF2B5EF4-FFF2-40B4-BE49-F238E27FC236}">
                <a16:creationId xmlns:a16="http://schemas.microsoft.com/office/drawing/2014/main" id="{87A68DA9-7A92-C0DF-CD67-D7663476D0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770DE4-072F-CCB1-4913-743C5FD5800C}"/>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2653825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BC881-A8F0-1872-6CB7-152FA8FBB2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C4BB78-26EC-B414-AA96-852A15FB9D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B931336-61D3-F82A-1C4B-C576FF15C4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C74670-41FA-9D2E-59A4-549E0AF544C6}"/>
              </a:ext>
            </a:extLst>
          </p:cNvPr>
          <p:cNvSpPr>
            <a:spLocks noGrp="1"/>
          </p:cNvSpPr>
          <p:nvPr>
            <p:ph type="dt" sz="half" idx="10"/>
          </p:nvPr>
        </p:nvSpPr>
        <p:spPr/>
        <p:txBody>
          <a:bodyPr/>
          <a:lstStyle/>
          <a:p>
            <a:fld id="{C85AD6EB-AB3B-4EE5-9381-4534260E9446}" type="datetime1">
              <a:rPr lang="en-US" smtClean="0"/>
              <a:t>5/28/2025</a:t>
            </a:fld>
            <a:endParaRPr lang="en-US"/>
          </a:p>
        </p:txBody>
      </p:sp>
      <p:sp>
        <p:nvSpPr>
          <p:cNvPr id="6" name="Footer Placeholder 5">
            <a:extLst>
              <a:ext uri="{FF2B5EF4-FFF2-40B4-BE49-F238E27FC236}">
                <a16:creationId xmlns:a16="http://schemas.microsoft.com/office/drawing/2014/main" id="{339CB3EA-EEEE-2AFB-28B7-CC03E377F2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FB085-BCB1-EA9D-8203-9E7B4EE2A512}"/>
              </a:ext>
            </a:extLst>
          </p:cNvPr>
          <p:cNvSpPr>
            <a:spLocks noGrp="1"/>
          </p:cNvSpPr>
          <p:nvPr>
            <p:ph type="sldNum" sz="quarter" idx="12"/>
          </p:nvPr>
        </p:nvSpPr>
        <p:spPr/>
        <p:txBody>
          <a:bodyPr/>
          <a:lstStyle/>
          <a:p>
            <a:fld id="{1A06E274-3D30-4D47-98D0-0581248BD0B1}" type="slidenum">
              <a:rPr lang="en-US" smtClean="0"/>
              <a:t>‹#›</a:t>
            </a:fld>
            <a:endParaRPr lang="en-US"/>
          </a:p>
        </p:txBody>
      </p:sp>
    </p:spTree>
    <p:extLst>
      <p:ext uri="{BB962C8B-B14F-4D97-AF65-F5344CB8AC3E}">
        <p14:creationId xmlns:p14="http://schemas.microsoft.com/office/powerpoint/2010/main" val="39510283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C5F2BC-08DF-862B-5ACD-84358BA1FD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725E2EC-A3FA-8061-BFED-B86232C5DA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F93F7-F9A5-309A-93C0-2B039C5B6D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10837C-F625-4471-9725-334D39CC60F9}" type="datetime1">
              <a:rPr lang="en-US" smtClean="0"/>
              <a:t>5/28/2025</a:t>
            </a:fld>
            <a:endParaRPr lang="en-US"/>
          </a:p>
        </p:txBody>
      </p:sp>
      <p:sp>
        <p:nvSpPr>
          <p:cNvPr id="5" name="Footer Placeholder 4">
            <a:extLst>
              <a:ext uri="{FF2B5EF4-FFF2-40B4-BE49-F238E27FC236}">
                <a16:creationId xmlns:a16="http://schemas.microsoft.com/office/drawing/2014/main" id="{6D9BB8D0-F9AB-80CB-6492-B51A8FFB8F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81E2C43-2C9E-24CF-FA42-534180CB03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06E274-3D30-4D47-98D0-0581248BD0B1}" type="slidenum">
              <a:rPr lang="en-US" smtClean="0"/>
              <a:t>‹#›</a:t>
            </a:fld>
            <a:endParaRPr lang="en-US"/>
          </a:p>
        </p:txBody>
      </p:sp>
    </p:spTree>
    <p:extLst>
      <p:ext uri="{BB962C8B-B14F-4D97-AF65-F5344CB8AC3E}">
        <p14:creationId xmlns:p14="http://schemas.microsoft.com/office/powerpoint/2010/main" val="1557406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notesSlide" Target="../notesSlides/notesSlide10.xml"/><Relationship Id="rId7" Type="http://schemas.openxmlformats.org/officeDocument/2006/relationships/diagramColors" Target="../diagrams/colors6.xml"/><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11.xml"/><Relationship Id="rId7" Type="http://schemas.openxmlformats.org/officeDocument/2006/relationships/diagramColors" Target="../diagrams/colors7.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notesSlide" Target="../notesSlides/notesSlide12.xml"/><Relationship Id="rId7" Type="http://schemas.openxmlformats.org/officeDocument/2006/relationships/diagramColors" Target="../diagrams/colors8.xml"/><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notesSlide" Target="../notesSlides/notesSlide14.xml"/><Relationship Id="rId7" Type="http://schemas.openxmlformats.org/officeDocument/2006/relationships/diagramColors" Target="../diagrams/colors9.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diagramData" Target="../diagrams/data10.xml"/><Relationship Id="rId3" Type="http://schemas.openxmlformats.org/officeDocument/2006/relationships/notesSlide" Target="../notesSlides/notesSlide15.xml"/><Relationship Id="rId7" Type="http://schemas.openxmlformats.org/officeDocument/2006/relationships/image" Target="../media/image37.png"/><Relationship Id="rId12" Type="http://schemas.openxmlformats.org/officeDocument/2006/relationships/image" Target="../media/image41.png"/><Relationship Id="rId17" Type="http://schemas.microsoft.com/office/2007/relationships/diagramDrawing" Target="../diagrams/drawing10.xml"/><Relationship Id="rId2" Type="http://schemas.openxmlformats.org/officeDocument/2006/relationships/slideLayout" Target="../slideLayouts/slideLayout7.xml"/><Relationship Id="rId16" Type="http://schemas.openxmlformats.org/officeDocument/2006/relationships/diagramColors" Target="../diagrams/colors10.xml"/><Relationship Id="rId1" Type="http://schemas.openxmlformats.org/officeDocument/2006/relationships/tags" Target="../tags/tag11.xml"/><Relationship Id="rId6" Type="http://schemas.openxmlformats.org/officeDocument/2006/relationships/image" Target="../media/image36.svg"/><Relationship Id="rId11" Type="http://schemas.openxmlformats.org/officeDocument/2006/relationships/image" Target="../media/image40.png"/><Relationship Id="rId5" Type="http://schemas.openxmlformats.org/officeDocument/2006/relationships/image" Target="../media/image35.png"/><Relationship Id="rId15" Type="http://schemas.openxmlformats.org/officeDocument/2006/relationships/diagramQuickStyle" Target="../diagrams/quickStyle10.xml"/><Relationship Id="rId10" Type="http://schemas.openxmlformats.org/officeDocument/2006/relationships/image" Target="../media/image8.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diagramLayout" Target="../diagrams/layout10.xml"/></Relationships>
</file>

<file path=ppt/slides/_rels/slide1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notesSlide" Target="../notesSlides/notesSlide16.xml"/><Relationship Id="rId7" Type="http://schemas.openxmlformats.org/officeDocument/2006/relationships/diagramColors" Target="../diagrams/colors11.xml"/><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diagramQuickStyle" Target="../diagrams/quickStyle11.xml"/><Relationship Id="rId11" Type="http://schemas.openxmlformats.org/officeDocument/2006/relationships/image" Target="../media/image44.gif"/><Relationship Id="rId5" Type="http://schemas.openxmlformats.org/officeDocument/2006/relationships/diagramLayout" Target="../diagrams/layout11.xml"/><Relationship Id="rId10" Type="http://schemas.openxmlformats.org/officeDocument/2006/relationships/image" Target="../media/image43.jpeg"/><Relationship Id="rId4" Type="http://schemas.openxmlformats.org/officeDocument/2006/relationships/diagramData" Target="../diagrams/data11.xml"/><Relationship Id="rId9" Type="http://schemas.openxmlformats.org/officeDocument/2006/relationships/image" Target="../media/image42.jpeg"/></Relationships>
</file>

<file path=ppt/slides/_rels/slide17.xml.rels><?xml version="1.0" encoding="UTF-8" standalone="yes"?>
<Relationships xmlns="http://schemas.openxmlformats.org/package/2006/relationships"><Relationship Id="rId8" Type="http://schemas.microsoft.com/office/2007/relationships/diagramDrawing" Target="../diagrams/drawing12.xml"/><Relationship Id="rId13" Type="http://schemas.openxmlformats.org/officeDocument/2006/relationships/image" Target="../media/image38.svg"/><Relationship Id="rId18" Type="http://schemas.openxmlformats.org/officeDocument/2006/relationships/image" Target="../media/image46.png"/><Relationship Id="rId3" Type="http://schemas.openxmlformats.org/officeDocument/2006/relationships/notesSlide" Target="../notesSlides/notesSlide17.xml"/><Relationship Id="rId7" Type="http://schemas.openxmlformats.org/officeDocument/2006/relationships/diagramColors" Target="../diagrams/colors12.xml"/><Relationship Id="rId12" Type="http://schemas.openxmlformats.org/officeDocument/2006/relationships/image" Target="../media/image37.png"/><Relationship Id="rId17" Type="http://schemas.openxmlformats.org/officeDocument/2006/relationships/image" Target="../media/image41.png"/><Relationship Id="rId2" Type="http://schemas.openxmlformats.org/officeDocument/2006/relationships/slideLayout" Target="../slideLayouts/slideLayout7.xml"/><Relationship Id="rId16" Type="http://schemas.openxmlformats.org/officeDocument/2006/relationships/image" Target="../media/image40.png"/><Relationship Id="rId1" Type="http://schemas.openxmlformats.org/officeDocument/2006/relationships/tags" Target="../tags/tag13.xml"/><Relationship Id="rId6" Type="http://schemas.openxmlformats.org/officeDocument/2006/relationships/diagramQuickStyle" Target="../diagrams/quickStyle12.xml"/><Relationship Id="rId11" Type="http://schemas.openxmlformats.org/officeDocument/2006/relationships/image" Target="../media/image36.svg"/><Relationship Id="rId5" Type="http://schemas.openxmlformats.org/officeDocument/2006/relationships/diagramLayout" Target="../diagrams/layout12.xml"/><Relationship Id="rId1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diagramData" Target="../diagrams/data12.xml"/><Relationship Id="rId9" Type="http://schemas.openxmlformats.org/officeDocument/2006/relationships/image" Target="../media/image45.png"/><Relationship Id="rId14" Type="http://schemas.openxmlformats.org/officeDocument/2006/relationships/image" Target="../media/image39.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diagramQuickStyle" Target="../diagrams/quickStyle13.xml"/><Relationship Id="rId18" Type="http://schemas.openxmlformats.org/officeDocument/2006/relationships/image" Target="../media/image20.svg"/><Relationship Id="rId3" Type="http://schemas.openxmlformats.org/officeDocument/2006/relationships/notesSlide" Target="../notesSlides/notesSlide18.xml"/><Relationship Id="rId7" Type="http://schemas.openxmlformats.org/officeDocument/2006/relationships/image" Target="../media/image50.png"/><Relationship Id="rId12" Type="http://schemas.openxmlformats.org/officeDocument/2006/relationships/diagramLayout" Target="../diagrams/layout13.xml"/><Relationship Id="rId17"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image" Target="../media/image54.png"/><Relationship Id="rId20" Type="http://schemas.openxmlformats.org/officeDocument/2006/relationships/image" Target="../media/image22.svg"/><Relationship Id="rId1" Type="http://schemas.openxmlformats.org/officeDocument/2006/relationships/tags" Target="../tags/tag14.xml"/><Relationship Id="rId6" Type="http://schemas.openxmlformats.org/officeDocument/2006/relationships/image" Target="../media/image49.png"/><Relationship Id="rId11" Type="http://schemas.openxmlformats.org/officeDocument/2006/relationships/diagramData" Target="../diagrams/data13.xml"/><Relationship Id="rId5" Type="http://schemas.openxmlformats.org/officeDocument/2006/relationships/image" Target="../media/image48.png"/><Relationship Id="rId15" Type="http://schemas.microsoft.com/office/2007/relationships/diagramDrawing" Target="../diagrams/drawing13.xml"/><Relationship Id="rId10" Type="http://schemas.openxmlformats.org/officeDocument/2006/relationships/image" Target="../media/image53.png"/><Relationship Id="rId19" Type="http://schemas.openxmlformats.org/officeDocument/2006/relationships/image" Target="../media/image21.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diagramColors" Target="../diagrams/colors13.xml"/></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diagramLayout" Target="../diagrams/layout14.xml"/><Relationship Id="rId18" Type="http://schemas.openxmlformats.org/officeDocument/2006/relationships/image" Target="../media/image20.svg"/><Relationship Id="rId3" Type="http://schemas.openxmlformats.org/officeDocument/2006/relationships/notesSlide" Target="../notesSlides/notesSlide19.xml"/><Relationship Id="rId7" Type="http://schemas.openxmlformats.org/officeDocument/2006/relationships/image" Target="../media/image58.png"/><Relationship Id="rId12" Type="http://schemas.openxmlformats.org/officeDocument/2006/relationships/diagramData" Target="../diagrams/data14.xml"/><Relationship Id="rId17" Type="http://schemas.openxmlformats.org/officeDocument/2006/relationships/image" Target="../media/image19.png"/><Relationship Id="rId2" Type="http://schemas.openxmlformats.org/officeDocument/2006/relationships/slideLayout" Target="../slideLayouts/slideLayout7.xml"/><Relationship Id="rId16" Type="http://schemas.microsoft.com/office/2007/relationships/diagramDrawing" Target="../diagrams/drawing14.xml"/><Relationship Id="rId20" Type="http://schemas.openxmlformats.org/officeDocument/2006/relationships/image" Target="../media/image22.svg"/><Relationship Id="rId1" Type="http://schemas.openxmlformats.org/officeDocument/2006/relationships/tags" Target="../tags/tag1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diagramColors" Target="../diagrams/colors14.xml"/><Relationship Id="rId10" Type="http://schemas.openxmlformats.org/officeDocument/2006/relationships/image" Target="../media/image61.png"/><Relationship Id="rId19" Type="http://schemas.openxmlformats.org/officeDocument/2006/relationships/image" Target="../media/image2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notesSlide" Target="../notesSlides/notesSlide20.xml"/><Relationship Id="rId7" Type="http://schemas.openxmlformats.org/officeDocument/2006/relationships/diagramColors" Target="../diagrams/colors15.xml"/><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diagramQuickStyle" Target="../diagrams/quickStyle15.xml"/><Relationship Id="rId5" Type="http://schemas.openxmlformats.org/officeDocument/2006/relationships/diagramLayout" Target="../diagrams/layout15.xml"/><Relationship Id="rId10" Type="http://schemas.openxmlformats.org/officeDocument/2006/relationships/image" Target="../media/image64.png"/><Relationship Id="rId4" Type="http://schemas.openxmlformats.org/officeDocument/2006/relationships/diagramData" Target="../diagrams/data15.xml"/><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notesSlide" Target="../notesSlides/notesSlide21.xml"/><Relationship Id="rId7" Type="http://schemas.openxmlformats.org/officeDocument/2006/relationships/diagramColors" Target="../diagrams/colors16.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diagramQuickStyle" Target="../diagrams/quickStyle16.xml"/><Relationship Id="rId11" Type="http://schemas.openxmlformats.org/officeDocument/2006/relationships/image" Target="../media/image63.png"/><Relationship Id="rId5" Type="http://schemas.openxmlformats.org/officeDocument/2006/relationships/diagramLayout" Target="../diagrams/layout16.xml"/><Relationship Id="rId10" Type="http://schemas.openxmlformats.org/officeDocument/2006/relationships/image" Target="../media/image65.png"/><Relationship Id="rId4" Type="http://schemas.openxmlformats.org/officeDocument/2006/relationships/diagramData" Target="../diagrams/data16.xml"/><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notesSlide" Target="../notesSlides/notesSlide22.xml"/><Relationship Id="rId7" Type="http://schemas.openxmlformats.org/officeDocument/2006/relationships/diagramColors" Target="../diagrams/colors17.xml"/><Relationship Id="rId12"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diagramQuickStyle" Target="../diagrams/quickStyle17.xml"/><Relationship Id="rId11" Type="http://schemas.openxmlformats.org/officeDocument/2006/relationships/image" Target="../media/image66.png"/><Relationship Id="rId5" Type="http://schemas.openxmlformats.org/officeDocument/2006/relationships/diagramLayout" Target="../diagrams/layout17.xml"/><Relationship Id="rId10" Type="http://schemas.openxmlformats.org/officeDocument/2006/relationships/image" Target="../media/image63.png"/><Relationship Id="rId4" Type="http://schemas.openxmlformats.org/officeDocument/2006/relationships/diagramData" Target="../diagrams/data17.xml"/><Relationship Id="rId9" Type="http://schemas.openxmlformats.org/officeDocument/2006/relationships/image" Target="../media/image64.png"/></Relationships>
</file>

<file path=ppt/slides/_rels/slide23.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notesSlide" Target="../notesSlides/notesSlide23.xml"/><Relationship Id="rId7" Type="http://schemas.openxmlformats.org/officeDocument/2006/relationships/diagramColors" Target="../diagrams/colors18.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diagramQuickStyle" Target="../diagrams/quickStyle18.xml"/><Relationship Id="rId11" Type="http://schemas.openxmlformats.org/officeDocument/2006/relationships/image" Target="../media/image68.png"/><Relationship Id="rId5" Type="http://schemas.openxmlformats.org/officeDocument/2006/relationships/diagramLayout" Target="../diagrams/layout18.xml"/><Relationship Id="rId10" Type="http://schemas.openxmlformats.org/officeDocument/2006/relationships/image" Target="../media/image63.png"/><Relationship Id="rId4" Type="http://schemas.openxmlformats.org/officeDocument/2006/relationships/diagramData" Target="../diagrams/data18.xml"/><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notesSlide" Target="../notesSlides/notesSlide24.xml"/><Relationship Id="rId7" Type="http://schemas.openxmlformats.org/officeDocument/2006/relationships/diagramColors" Target="../diagrams/colors19.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notesSlide" Target="../notesSlides/notesSlide25.xml"/><Relationship Id="rId7" Type="http://schemas.openxmlformats.org/officeDocument/2006/relationships/diagramColors" Target="../diagrams/colors20.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diagramQuickStyle" Target="../diagrams/quickStyle20.xml"/><Relationship Id="rId5" Type="http://schemas.openxmlformats.org/officeDocument/2006/relationships/diagramLayout" Target="../diagrams/layout20.xml"/><Relationship Id="rId10" Type="http://schemas.openxmlformats.org/officeDocument/2006/relationships/image" Target="../media/image70.png"/><Relationship Id="rId4" Type="http://schemas.openxmlformats.org/officeDocument/2006/relationships/diagramData" Target="../diagrams/data20.xml"/><Relationship Id="rId9" Type="http://schemas.openxmlformats.org/officeDocument/2006/relationships/hyperlink" Target="http://Shttps:/conference.mlinpl.org/docs/srw_talk_3.pdf" TargetMode="External"/></Relationships>
</file>

<file path=ppt/slides/_rels/slide26.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notesSlide" Target="../notesSlides/notesSlide26.xml"/><Relationship Id="rId7" Type="http://schemas.openxmlformats.org/officeDocument/2006/relationships/diagramColors" Target="../diagrams/colors21.xml"/><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diagramQuickStyle" Target="../diagrams/quickStyle21.xml"/><Relationship Id="rId5" Type="http://schemas.openxmlformats.org/officeDocument/2006/relationships/diagramLayout" Target="../diagrams/layout21.xml"/><Relationship Id="rId10" Type="http://schemas.openxmlformats.org/officeDocument/2006/relationships/image" Target="../media/image72.png"/><Relationship Id="rId4" Type="http://schemas.openxmlformats.org/officeDocument/2006/relationships/diagramData" Target="../diagrams/data21.xml"/><Relationship Id="rId9" Type="http://schemas.openxmlformats.org/officeDocument/2006/relationships/image" Target="../media/image71.png"/></Relationships>
</file>

<file path=ppt/slides/_rels/slide27.xml.rels><?xml version="1.0" encoding="UTF-8" standalone="yes"?>
<Relationships xmlns="http://schemas.openxmlformats.org/package/2006/relationships"><Relationship Id="rId8" Type="http://schemas.microsoft.com/office/2007/relationships/diagramDrawing" Target="../diagrams/drawing22.xml"/><Relationship Id="rId13" Type="http://schemas.openxmlformats.org/officeDocument/2006/relationships/image" Target="../media/image38.svg"/><Relationship Id="rId3" Type="http://schemas.openxmlformats.org/officeDocument/2006/relationships/notesSlide" Target="../notesSlides/notesSlide27.xml"/><Relationship Id="rId7" Type="http://schemas.openxmlformats.org/officeDocument/2006/relationships/diagramColors" Target="../diagrams/colors22.xml"/><Relationship Id="rId12" Type="http://schemas.openxmlformats.org/officeDocument/2006/relationships/image" Target="../media/image37.png"/><Relationship Id="rId17" Type="http://schemas.openxmlformats.org/officeDocument/2006/relationships/image" Target="../media/image41.png"/><Relationship Id="rId2" Type="http://schemas.openxmlformats.org/officeDocument/2006/relationships/slideLayout" Target="../slideLayouts/slideLayout7.xml"/><Relationship Id="rId16" Type="http://schemas.openxmlformats.org/officeDocument/2006/relationships/image" Target="../media/image40.png"/><Relationship Id="rId1" Type="http://schemas.openxmlformats.org/officeDocument/2006/relationships/tags" Target="../tags/tag23.xml"/><Relationship Id="rId6" Type="http://schemas.openxmlformats.org/officeDocument/2006/relationships/diagramQuickStyle" Target="../diagrams/quickStyle22.xml"/><Relationship Id="rId11" Type="http://schemas.openxmlformats.org/officeDocument/2006/relationships/image" Target="../media/image36.svg"/><Relationship Id="rId5" Type="http://schemas.openxmlformats.org/officeDocument/2006/relationships/diagramLayout" Target="../diagrams/layout22.xml"/><Relationship Id="rId15" Type="http://schemas.openxmlformats.org/officeDocument/2006/relationships/image" Target="../media/image8.png"/><Relationship Id="rId10" Type="http://schemas.openxmlformats.org/officeDocument/2006/relationships/image" Target="../media/image35.png"/><Relationship Id="rId4" Type="http://schemas.openxmlformats.org/officeDocument/2006/relationships/diagramData" Target="../diagrams/data22.xml"/><Relationship Id="rId9" Type="http://schemas.openxmlformats.org/officeDocument/2006/relationships/image" Target="../media/image820.png"/><Relationship Id="rId14" Type="http://schemas.openxmlformats.org/officeDocument/2006/relationships/image" Target="../media/image39.pn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23.xml"/><Relationship Id="rId3" Type="http://schemas.openxmlformats.org/officeDocument/2006/relationships/image" Target="../media/image73.png"/><Relationship Id="rId7" Type="http://schemas.openxmlformats.org/officeDocument/2006/relationships/image" Target="../media/image77.png"/><Relationship Id="rId12" Type="http://schemas.microsoft.com/office/2007/relationships/diagramDrawing" Target="../diagrams/drawing23.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diagramColors" Target="../diagrams/colors23.xml"/><Relationship Id="rId5" Type="http://schemas.openxmlformats.org/officeDocument/2006/relationships/image" Target="../media/image75.png"/><Relationship Id="rId10" Type="http://schemas.openxmlformats.org/officeDocument/2006/relationships/diagramQuickStyle" Target="../diagrams/quickStyle23.xml"/><Relationship Id="rId4" Type="http://schemas.openxmlformats.org/officeDocument/2006/relationships/image" Target="../media/image74.png"/><Relationship Id="rId9" Type="http://schemas.openxmlformats.org/officeDocument/2006/relationships/diagramLayout" Target="../diagrams/layout23.xml"/></Relationships>
</file>

<file path=ppt/slides/_rels/slide2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diagramData" Target="../diagrams/data24.xml"/><Relationship Id="rId3" Type="http://schemas.openxmlformats.org/officeDocument/2006/relationships/notesSlide" Target="../notesSlides/notesSlide29.xml"/><Relationship Id="rId7" Type="http://schemas.openxmlformats.org/officeDocument/2006/relationships/image" Target="../media/image81.png"/><Relationship Id="rId12" Type="http://schemas.openxmlformats.org/officeDocument/2006/relationships/image" Target="../media/image22.svg"/><Relationship Id="rId17" Type="http://schemas.microsoft.com/office/2007/relationships/diagramDrawing" Target="../diagrams/drawing24.xml"/><Relationship Id="rId2" Type="http://schemas.openxmlformats.org/officeDocument/2006/relationships/slideLayout" Target="../slideLayouts/slideLayout7.xml"/><Relationship Id="rId16" Type="http://schemas.openxmlformats.org/officeDocument/2006/relationships/diagramColors" Target="../diagrams/colors24.xml"/><Relationship Id="rId1" Type="http://schemas.openxmlformats.org/officeDocument/2006/relationships/tags" Target="../tags/tag24.xml"/><Relationship Id="rId6" Type="http://schemas.openxmlformats.org/officeDocument/2006/relationships/image" Target="../media/image80.png"/><Relationship Id="rId11" Type="http://schemas.openxmlformats.org/officeDocument/2006/relationships/image" Target="../media/image21.png"/><Relationship Id="rId5" Type="http://schemas.openxmlformats.org/officeDocument/2006/relationships/image" Target="../media/image79.png"/><Relationship Id="rId15" Type="http://schemas.openxmlformats.org/officeDocument/2006/relationships/diagramQuickStyle" Target="../diagrams/quickStyle24.xml"/><Relationship Id="rId10" Type="http://schemas.openxmlformats.org/officeDocument/2006/relationships/image" Target="../media/image20.svg"/><Relationship Id="rId4" Type="http://schemas.openxmlformats.org/officeDocument/2006/relationships/image" Target="../media/image78.png"/><Relationship Id="rId9" Type="http://schemas.openxmlformats.org/officeDocument/2006/relationships/image" Target="../media/image19.png"/><Relationship Id="rId14" Type="http://schemas.openxmlformats.org/officeDocument/2006/relationships/diagramLayout" Target="../diagrams/layout24.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diagramColors" Target="../diagrams/colors25.xml"/><Relationship Id="rId18" Type="http://schemas.openxmlformats.org/officeDocument/2006/relationships/image" Target="../media/image22.svg"/><Relationship Id="rId3" Type="http://schemas.openxmlformats.org/officeDocument/2006/relationships/notesSlide" Target="../notesSlides/notesSlide30.xml"/><Relationship Id="rId7" Type="http://schemas.openxmlformats.org/officeDocument/2006/relationships/image" Target="../media/image86.png"/><Relationship Id="rId12" Type="http://schemas.openxmlformats.org/officeDocument/2006/relationships/diagramQuickStyle" Target="../diagrams/quickStyle25.xml"/><Relationship Id="rId17" Type="http://schemas.openxmlformats.org/officeDocument/2006/relationships/image" Target="../media/image21.png"/><Relationship Id="rId2" Type="http://schemas.openxmlformats.org/officeDocument/2006/relationships/slideLayout" Target="../slideLayouts/slideLayout7.xml"/><Relationship Id="rId16" Type="http://schemas.openxmlformats.org/officeDocument/2006/relationships/image" Target="../media/image20.svg"/><Relationship Id="rId1" Type="http://schemas.openxmlformats.org/officeDocument/2006/relationships/tags" Target="../tags/tag25.xml"/><Relationship Id="rId6" Type="http://schemas.openxmlformats.org/officeDocument/2006/relationships/image" Target="../media/image85.png"/><Relationship Id="rId11" Type="http://schemas.openxmlformats.org/officeDocument/2006/relationships/diagramLayout" Target="../diagrams/layout25.xml"/><Relationship Id="rId5" Type="http://schemas.openxmlformats.org/officeDocument/2006/relationships/image" Target="../media/image84.png"/><Relationship Id="rId15" Type="http://schemas.openxmlformats.org/officeDocument/2006/relationships/image" Target="../media/image19.png"/><Relationship Id="rId10" Type="http://schemas.openxmlformats.org/officeDocument/2006/relationships/diagramData" Target="../diagrams/data25.xml"/><Relationship Id="rId4" Type="http://schemas.openxmlformats.org/officeDocument/2006/relationships/image" Target="../media/image83.png"/><Relationship Id="rId9" Type="http://schemas.openxmlformats.org/officeDocument/2006/relationships/image" Target="../media/image88.png"/><Relationship Id="rId14" Type="http://schemas.microsoft.com/office/2007/relationships/diagramDrawing" Target="../diagrams/drawing25.xml"/></Relationships>
</file>

<file path=ppt/slides/_rels/slide31.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diagramData" Target="../diagrams/data26.xml"/><Relationship Id="rId7" Type="http://schemas.microsoft.com/office/2007/relationships/diagramDrawing" Target="../diagrams/drawing26.xml"/><Relationship Id="rId12" Type="http://schemas.openxmlformats.org/officeDocument/2006/relationships/image" Target="../media/image22.sv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26.xml"/><Relationship Id="rId11" Type="http://schemas.openxmlformats.org/officeDocument/2006/relationships/image" Target="../media/image21.png"/><Relationship Id="rId5" Type="http://schemas.openxmlformats.org/officeDocument/2006/relationships/diagramQuickStyle" Target="../diagrams/quickStyle26.xml"/><Relationship Id="rId10" Type="http://schemas.openxmlformats.org/officeDocument/2006/relationships/image" Target="../media/image20.svg"/><Relationship Id="rId4" Type="http://schemas.openxmlformats.org/officeDocument/2006/relationships/diagramLayout" Target="../diagrams/layout26.xml"/><Relationship Id="rId9" Type="http://schemas.openxmlformats.org/officeDocument/2006/relationships/image" Target="../media/image19.png"/></Relationships>
</file>

<file path=ppt/slides/_rels/slide32.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diagramData" Target="../diagrams/data27.xml"/><Relationship Id="rId7" Type="http://schemas.microsoft.com/office/2007/relationships/diagramDrawing" Target="../diagrams/drawing27.xml"/><Relationship Id="rId12" Type="http://schemas.openxmlformats.org/officeDocument/2006/relationships/image" Target="../media/image22.sv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diagramColors" Target="../diagrams/colors27.xml"/><Relationship Id="rId11" Type="http://schemas.openxmlformats.org/officeDocument/2006/relationships/image" Target="../media/image21.png"/><Relationship Id="rId5" Type="http://schemas.openxmlformats.org/officeDocument/2006/relationships/diagramQuickStyle" Target="../diagrams/quickStyle27.xml"/><Relationship Id="rId10" Type="http://schemas.openxmlformats.org/officeDocument/2006/relationships/image" Target="../media/image20.svg"/><Relationship Id="rId4" Type="http://schemas.openxmlformats.org/officeDocument/2006/relationships/diagramLayout" Target="../diagrams/layout27.xml"/><Relationship Id="rId9" Type="http://schemas.openxmlformats.org/officeDocument/2006/relationships/image" Target="../media/image19.png"/></Relationships>
</file>

<file path=ppt/slides/_rels/slide3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4.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notesSlide" Target="../notesSlides/notesSlide34.xml"/><Relationship Id="rId7" Type="http://schemas.openxmlformats.org/officeDocument/2006/relationships/diagramColors" Target="../diagrams/colors29.xml"/><Relationship Id="rId2" Type="http://schemas.openxmlformats.org/officeDocument/2006/relationships/slideLayout" Target="../slideLayouts/slideLayout7.xml"/><Relationship Id="rId1" Type="http://schemas.openxmlformats.org/officeDocument/2006/relationships/tags" Target="../tags/tag26.xml"/><Relationship Id="rId6" Type="http://schemas.openxmlformats.org/officeDocument/2006/relationships/diagramQuickStyle" Target="../diagrams/quickStyle29.xml"/><Relationship Id="rId5" Type="http://schemas.openxmlformats.org/officeDocument/2006/relationships/diagramLayout" Target="../diagrams/layout29.xml"/><Relationship Id="rId10" Type="http://schemas.openxmlformats.org/officeDocument/2006/relationships/image" Target="../media/image93.svg"/><Relationship Id="rId4" Type="http://schemas.openxmlformats.org/officeDocument/2006/relationships/diagramData" Target="../diagrams/data29.xml"/><Relationship Id="rId9" Type="http://schemas.openxmlformats.org/officeDocument/2006/relationships/image" Target="../media/image92.png"/></Relationships>
</file>

<file path=ppt/slides/_rels/slide35.xml.rels><?xml version="1.0" encoding="UTF-8" standalone="yes"?>
<Relationships xmlns="http://schemas.openxmlformats.org/package/2006/relationships"><Relationship Id="rId8" Type="http://schemas.openxmlformats.org/officeDocument/2006/relationships/diagramQuickStyle" Target="../diagrams/quickStyle30.xml"/><Relationship Id="rId3" Type="http://schemas.openxmlformats.org/officeDocument/2006/relationships/notesSlide" Target="../notesSlides/notesSlide35.xml"/><Relationship Id="rId7" Type="http://schemas.openxmlformats.org/officeDocument/2006/relationships/diagramLayout" Target="../diagrams/layout30.xml"/><Relationship Id="rId12" Type="http://schemas.openxmlformats.org/officeDocument/2006/relationships/image" Target="../media/image96.sv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diagramData" Target="../diagrams/data30.xml"/><Relationship Id="rId11" Type="http://schemas.openxmlformats.org/officeDocument/2006/relationships/image" Target="../media/image95.png"/><Relationship Id="rId5" Type="http://schemas.openxmlformats.org/officeDocument/2006/relationships/image" Target="../media/image94.png"/><Relationship Id="rId10" Type="http://schemas.microsoft.com/office/2007/relationships/diagramDrawing" Target="../diagrams/drawing30.xml"/><Relationship Id="rId4" Type="http://schemas.microsoft.com/office/2018/10/relationships/comments" Target="../comments/modernComment_1AD_86FEFEB2.xml"/><Relationship Id="rId9" Type="http://schemas.openxmlformats.org/officeDocument/2006/relationships/diagramColors" Target="../diagrams/colors30.xml"/></Relationships>
</file>

<file path=ppt/slides/_rels/slide36.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notesSlide" Target="../notesSlides/notesSlide36.xml"/><Relationship Id="rId7" Type="http://schemas.openxmlformats.org/officeDocument/2006/relationships/diagramColors" Target="../diagrams/colors31.xml"/><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7.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notesSlide" Target="../notesSlides/notesSlide37.xml"/><Relationship Id="rId7" Type="http://schemas.openxmlformats.org/officeDocument/2006/relationships/diagramColors" Target="../diagrams/colors32.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8.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notesSlide" Target="../notesSlides/notesSlide38.xml"/><Relationship Id="rId7" Type="http://schemas.openxmlformats.org/officeDocument/2006/relationships/diagramColors" Target="../diagrams/colors33.xml"/><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diagramQuickStyle" Target="../diagrams/quickStyle33.xml"/><Relationship Id="rId11" Type="http://schemas.openxmlformats.org/officeDocument/2006/relationships/image" Target="../media/image93.svg"/><Relationship Id="rId5" Type="http://schemas.openxmlformats.org/officeDocument/2006/relationships/diagramLayout" Target="../diagrams/layout33.xml"/><Relationship Id="rId10" Type="http://schemas.openxmlformats.org/officeDocument/2006/relationships/image" Target="../media/image92.png"/><Relationship Id="rId4" Type="http://schemas.openxmlformats.org/officeDocument/2006/relationships/diagramData" Target="../diagrams/data33.xml"/><Relationship Id="rId9" Type="http://schemas.openxmlformats.org/officeDocument/2006/relationships/image" Target="../media/image9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notesSlide" Target="../notesSlides/notesSlide40.xml"/><Relationship Id="rId7" Type="http://schemas.openxmlformats.org/officeDocument/2006/relationships/diagramColors" Target="../diagrams/colors34.xml"/><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 Id="rId9" Type="http://schemas.openxmlformats.org/officeDocument/2006/relationships/image" Target="../media/image98.png"/></Relationships>
</file>

<file path=ppt/slides/_rels/slide41.xml.rels><?xml version="1.0" encoding="UTF-8" standalone="yes"?>
<Relationships xmlns="http://schemas.openxmlformats.org/package/2006/relationships"><Relationship Id="rId8" Type="http://schemas.openxmlformats.org/officeDocument/2006/relationships/diagramQuickStyle" Target="../diagrams/quickStyle35.xml"/><Relationship Id="rId13" Type="http://schemas.openxmlformats.org/officeDocument/2006/relationships/image" Target="../media/image101.png"/><Relationship Id="rId3" Type="http://schemas.openxmlformats.org/officeDocument/2006/relationships/notesSlide" Target="../notesSlides/notesSlide41.xml"/><Relationship Id="rId7" Type="http://schemas.openxmlformats.org/officeDocument/2006/relationships/diagramLayout" Target="../diagrams/layout35.xml"/><Relationship Id="rId12" Type="http://schemas.openxmlformats.org/officeDocument/2006/relationships/image" Target="../media/image93.sv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diagramData" Target="../diagrams/data35.xml"/><Relationship Id="rId11" Type="http://schemas.openxmlformats.org/officeDocument/2006/relationships/image" Target="../media/image92.png"/><Relationship Id="rId5" Type="http://schemas.openxmlformats.org/officeDocument/2006/relationships/image" Target="../media/image100.png"/><Relationship Id="rId15" Type="http://schemas.openxmlformats.org/officeDocument/2006/relationships/image" Target="../media/image103.png"/><Relationship Id="rId10" Type="http://schemas.microsoft.com/office/2007/relationships/diagramDrawing" Target="../diagrams/drawing35.xml"/><Relationship Id="rId4" Type="http://schemas.openxmlformats.org/officeDocument/2006/relationships/image" Target="../media/image99.png"/><Relationship Id="rId9" Type="http://schemas.openxmlformats.org/officeDocument/2006/relationships/diagramColors" Target="../diagrams/colors35.xml"/><Relationship Id="rId14" Type="http://schemas.openxmlformats.org/officeDocument/2006/relationships/image" Target="../media/image102.png"/></Relationships>
</file>

<file path=ppt/slides/_rels/slide42.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notesSlide" Target="../notesSlides/notesSlide42.xml"/><Relationship Id="rId7" Type="http://schemas.openxmlformats.org/officeDocument/2006/relationships/diagramColors" Target="../diagrams/colors36.xml"/><Relationship Id="rId2" Type="http://schemas.openxmlformats.org/officeDocument/2006/relationships/slideLayout" Target="../slideLayouts/slideLayout7.xml"/><Relationship Id="rId1" Type="http://schemas.openxmlformats.org/officeDocument/2006/relationships/tags" Target="../tags/tag33.xml"/><Relationship Id="rId6" Type="http://schemas.openxmlformats.org/officeDocument/2006/relationships/diagramQuickStyle" Target="../diagrams/quickStyle36.xml"/><Relationship Id="rId5" Type="http://schemas.openxmlformats.org/officeDocument/2006/relationships/diagramLayout" Target="../diagrams/layout36.xml"/><Relationship Id="rId10" Type="http://schemas.openxmlformats.org/officeDocument/2006/relationships/image" Target="../media/image93.svg"/><Relationship Id="rId4" Type="http://schemas.openxmlformats.org/officeDocument/2006/relationships/diagramData" Target="../diagrams/data36.xml"/><Relationship Id="rId9" Type="http://schemas.openxmlformats.org/officeDocument/2006/relationships/image" Target="../media/image92.png"/></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37.xml"/><Relationship Id="rId3" Type="http://schemas.openxmlformats.org/officeDocument/2006/relationships/notesSlide" Target="../notesSlides/notesSlide43.xml"/><Relationship Id="rId7" Type="http://schemas.openxmlformats.org/officeDocument/2006/relationships/diagramQuickStyle" Target="../diagrams/quickStyle37.xml"/><Relationship Id="rId2" Type="http://schemas.openxmlformats.org/officeDocument/2006/relationships/slideLayout" Target="../slideLayouts/slideLayout7.xml"/><Relationship Id="rId1" Type="http://schemas.openxmlformats.org/officeDocument/2006/relationships/tags" Target="../tags/tag34.xml"/><Relationship Id="rId6" Type="http://schemas.openxmlformats.org/officeDocument/2006/relationships/diagramLayout" Target="../diagrams/layout37.xml"/><Relationship Id="rId5" Type="http://schemas.openxmlformats.org/officeDocument/2006/relationships/diagramData" Target="../diagrams/data37.xml"/><Relationship Id="rId4" Type="http://schemas.openxmlformats.org/officeDocument/2006/relationships/image" Target="../media/image5.png"/><Relationship Id="rId9" Type="http://schemas.microsoft.com/office/2007/relationships/diagramDrawing" Target="../diagrams/drawing37.xml"/></Relationships>
</file>

<file path=ppt/slides/_rels/slide44.xml.rels><?xml version="1.0" encoding="UTF-8" standalone="yes"?>
<Relationships xmlns="http://schemas.openxmlformats.org/package/2006/relationships"><Relationship Id="rId8" Type="http://schemas.microsoft.com/office/2007/relationships/diagramDrawing" Target="../diagrams/drawing38.xml"/><Relationship Id="rId13" Type="http://schemas.openxmlformats.org/officeDocument/2006/relationships/image" Target="../media/image22.svg"/><Relationship Id="rId3" Type="http://schemas.openxmlformats.org/officeDocument/2006/relationships/notesSlide" Target="../notesSlides/notesSlide44.xml"/><Relationship Id="rId7" Type="http://schemas.openxmlformats.org/officeDocument/2006/relationships/diagramColors" Target="../diagrams/colors38.xml"/><Relationship Id="rId12"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35.xml"/><Relationship Id="rId6" Type="http://schemas.openxmlformats.org/officeDocument/2006/relationships/diagramQuickStyle" Target="../diagrams/quickStyle38.xml"/><Relationship Id="rId11" Type="http://schemas.openxmlformats.org/officeDocument/2006/relationships/image" Target="../media/image20.svg"/><Relationship Id="rId5" Type="http://schemas.openxmlformats.org/officeDocument/2006/relationships/diagramLayout" Target="../diagrams/layout38.xml"/><Relationship Id="rId10" Type="http://schemas.openxmlformats.org/officeDocument/2006/relationships/image" Target="../media/image19.png"/><Relationship Id="rId4" Type="http://schemas.openxmlformats.org/officeDocument/2006/relationships/diagramData" Target="../diagrams/data38.xml"/><Relationship Id="rId9" Type="http://schemas.openxmlformats.org/officeDocument/2006/relationships/image" Target="../media/image91.png"/></Relationships>
</file>

<file path=ppt/slides/_rels/slide45.xml.rels><?xml version="1.0" encoding="UTF-8" standalone="yes"?>
<Relationships xmlns="http://schemas.openxmlformats.org/package/2006/relationships"><Relationship Id="rId8" Type="http://schemas.microsoft.com/office/2007/relationships/diagramDrawing" Target="../diagrams/drawing39.xml"/><Relationship Id="rId13" Type="http://schemas.openxmlformats.org/officeDocument/2006/relationships/image" Target="../media/image93.svg"/><Relationship Id="rId3" Type="http://schemas.openxmlformats.org/officeDocument/2006/relationships/notesSlide" Target="../notesSlides/notesSlide45.xml"/><Relationship Id="rId7" Type="http://schemas.openxmlformats.org/officeDocument/2006/relationships/diagramColors" Target="../diagrams/colors39.xml"/><Relationship Id="rId12" Type="http://schemas.openxmlformats.org/officeDocument/2006/relationships/image" Target="../media/image92.png"/><Relationship Id="rId2" Type="http://schemas.openxmlformats.org/officeDocument/2006/relationships/slideLayout" Target="../slideLayouts/slideLayout7.xml"/><Relationship Id="rId1" Type="http://schemas.openxmlformats.org/officeDocument/2006/relationships/tags" Target="../tags/tag36.xml"/><Relationship Id="rId6" Type="http://schemas.openxmlformats.org/officeDocument/2006/relationships/diagramQuickStyle" Target="../diagrams/quickStyle39.xml"/><Relationship Id="rId11" Type="http://schemas.openxmlformats.org/officeDocument/2006/relationships/image" Target="../media/image102.png"/><Relationship Id="rId5" Type="http://schemas.openxmlformats.org/officeDocument/2006/relationships/diagramLayout" Target="../diagrams/layout39.xml"/><Relationship Id="rId10" Type="http://schemas.openxmlformats.org/officeDocument/2006/relationships/image" Target="../media/image105.png"/><Relationship Id="rId4" Type="http://schemas.openxmlformats.org/officeDocument/2006/relationships/diagramData" Target="../diagrams/data39.xml"/><Relationship Id="rId9" Type="http://schemas.openxmlformats.org/officeDocument/2006/relationships/image" Target="../media/image104.png"/></Relationships>
</file>

<file path=ppt/slides/_rels/slide46.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notesSlide" Target="../notesSlides/notesSlide46.xml"/><Relationship Id="rId7" Type="http://schemas.openxmlformats.org/officeDocument/2006/relationships/diagramColors" Target="../diagrams/colors40.xml"/><Relationship Id="rId2" Type="http://schemas.openxmlformats.org/officeDocument/2006/relationships/slideLayout" Target="../slideLayouts/slideLayout7.xml"/><Relationship Id="rId1" Type="http://schemas.openxmlformats.org/officeDocument/2006/relationships/tags" Target="../tags/tag37.xml"/><Relationship Id="rId6" Type="http://schemas.openxmlformats.org/officeDocument/2006/relationships/diagramQuickStyle" Target="../diagrams/quickStyle40.xml"/><Relationship Id="rId11" Type="http://schemas.openxmlformats.org/officeDocument/2006/relationships/image" Target="../media/image106.png"/><Relationship Id="rId5" Type="http://schemas.openxmlformats.org/officeDocument/2006/relationships/diagramLayout" Target="../diagrams/layout40.xml"/><Relationship Id="rId10" Type="http://schemas.openxmlformats.org/officeDocument/2006/relationships/image" Target="../media/image96.svg"/><Relationship Id="rId4" Type="http://schemas.openxmlformats.org/officeDocument/2006/relationships/diagramData" Target="../diagrams/data40.xml"/><Relationship Id="rId9" Type="http://schemas.openxmlformats.org/officeDocument/2006/relationships/image" Target="../media/image95.png"/></Relationships>
</file>

<file path=ppt/slides/_rels/slide47.xml.rels><?xml version="1.0" encoding="UTF-8" standalone="yes"?>
<Relationships xmlns="http://schemas.openxmlformats.org/package/2006/relationships"><Relationship Id="rId8" Type="http://schemas.microsoft.com/office/2007/relationships/diagramDrawing" Target="../diagrams/drawing41.xml"/><Relationship Id="rId13" Type="http://schemas.openxmlformats.org/officeDocument/2006/relationships/image" Target="../media/image109.png"/><Relationship Id="rId3" Type="http://schemas.openxmlformats.org/officeDocument/2006/relationships/notesSlide" Target="../notesSlides/notesSlide47.xml"/><Relationship Id="rId7" Type="http://schemas.openxmlformats.org/officeDocument/2006/relationships/diagramColors" Target="../diagrams/colors41.xml"/><Relationship Id="rId12" Type="http://schemas.openxmlformats.org/officeDocument/2006/relationships/image" Target="../media/image108.sv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diagramQuickStyle" Target="../diagrams/quickStyle41.xml"/><Relationship Id="rId11" Type="http://schemas.openxmlformats.org/officeDocument/2006/relationships/image" Target="../media/image107.png"/><Relationship Id="rId5" Type="http://schemas.openxmlformats.org/officeDocument/2006/relationships/diagramLayout" Target="../diagrams/layout41.xml"/><Relationship Id="rId10" Type="http://schemas.openxmlformats.org/officeDocument/2006/relationships/image" Target="../media/image96.svg"/><Relationship Id="rId4" Type="http://schemas.openxmlformats.org/officeDocument/2006/relationships/diagramData" Target="../diagrams/data41.xml"/><Relationship Id="rId9" Type="http://schemas.openxmlformats.org/officeDocument/2006/relationships/image" Target="../media/image95.png"/></Relationships>
</file>

<file path=ppt/slides/_rels/slide48.xml.rels><?xml version="1.0" encoding="UTF-8" standalone="yes"?>
<Relationships xmlns="http://schemas.openxmlformats.org/package/2006/relationships"><Relationship Id="rId8" Type="http://schemas.microsoft.com/office/2007/relationships/diagramDrawing" Target="../diagrams/drawing42.xml"/><Relationship Id="rId13" Type="http://schemas.openxmlformats.org/officeDocument/2006/relationships/image" Target="../media/image21.png"/><Relationship Id="rId3" Type="http://schemas.openxmlformats.org/officeDocument/2006/relationships/notesSlide" Target="../notesSlides/notesSlide48.xml"/><Relationship Id="rId7" Type="http://schemas.openxmlformats.org/officeDocument/2006/relationships/diagramColors" Target="../diagrams/colors42.xml"/><Relationship Id="rId12" Type="http://schemas.openxmlformats.org/officeDocument/2006/relationships/image" Target="../media/image20.sv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diagramQuickStyle" Target="../diagrams/quickStyle42.xml"/><Relationship Id="rId11" Type="http://schemas.openxmlformats.org/officeDocument/2006/relationships/image" Target="../media/image19.png"/><Relationship Id="rId5" Type="http://schemas.openxmlformats.org/officeDocument/2006/relationships/diagramLayout" Target="../diagrams/layout42.xml"/><Relationship Id="rId10" Type="http://schemas.openxmlformats.org/officeDocument/2006/relationships/image" Target="../media/image93.svg"/><Relationship Id="rId4" Type="http://schemas.openxmlformats.org/officeDocument/2006/relationships/diagramData" Target="../diagrams/data42.xml"/><Relationship Id="rId9" Type="http://schemas.openxmlformats.org/officeDocument/2006/relationships/image" Target="../media/image92.png"/><Relationship Id="rId14" Type="http://schemas.openxmlformats.org/officeDocument/2006/relationships/image" Target="../media/image22.svg"/></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43.xml"/><Relationship Id="rId3" Type="http://schemas.openxmlformats.org/officeDocument/2006/relationships/notesSlide" Target="../notesSlides/notesSlide49.xml"/><Relationship Id="rId7" Type="http://schemas.openxmlformats.org/officeDocument/2006/relationships/diagramQuickStyle" Target="../diagrams/quickStyle43.xml"/><Relationship Id="rId2" Type="http://schemas.openxmlformats.org/officeDocument/2006/relationships/slideLayout" Target="../slideLayouts/slideLayout7.xml"/><Relationship Id="rId1" Type="http://schemas.openxmlformats.org/officeDocument/2006/relationships/tags" Target="../tags/tag40.xml"/><Relationship Id="rId6" Type="http://schemas.openxmlformats.org/officeDocument/2006/relationships/diagramLayout" Target="../diagrams/layout43.xml"/><Relationship Id="rId5" Type="http://schemas.openxmlformats.org/officeDocument/2006/relationships/diagramData" Target="../diagrams/data43.xml"/><Relationship Id="rId10" Type="http://schemas.openxmlformats.org/officeDocument/2006/relationships/image" Target="../media/image110.png"/><Relationship Id="rId4" Type="http://schemas.microsoft.com/office/2018/10/relationships/comments" Target="../comments/modernComment_1C2_5549079D.xml"/><Relationship Id="rId9" Type="http://schemas.microsoft.com/office/2007/relationships/diagramDrawing" Target="../diagrams/drawing43.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5.xml"/><Relationship Id="rId7" Type="http://schemas.openxmlformats.org/officeDocument/2006/relationships/diagramQuickStyle" Target="../diagrams/quickStyle1.xml"/><Relationship Id="rId12"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diagramLayout" Target="../diagrams/layout1.xml"/><Relationship Id="rId11" Type="http://schemas.openxmlformats.org/officeDocument/2006/relationships/image" Target="../media/image7.svg"/><Relationship Id="rId5" Type="http://schemas.openxmlformats.org/officeDocument/2006/relationships/diagramData" Target="../diagrams/data1.xml"/><Relationship Id="rId10" Type="http://schemas.openxmlformats.org/officeDocument/2006/relationships/image" Target="../media/image6.png"/><Relationship Id="rId4" Type="http://schemas.openxmlformats.org/officeDocument/2006/relationships/image" Target="../media/image5.pn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8" Type="http://schemas.microsoft.com/office/2007/relationships/diagramDrawing" Target="../diagrams/drawing44.xml"/><Relationship Id="rId3" Type="http://schemas.openxmlformats.org/officeDocument/2006/relationships/notesSlide" Target="../notesSlides/notesSlide50.xml"/><Relationship Id="rId7" Type="http://schemas.openxmlformats.org/officeDocument/2006/relationships/diagramColors" Target="../diagrams/colors44.xml"/><Relationship Id="rId2" Type="http://schemas.openxmlformats.org/officeDocument/2006/relationships/slideLayout" Target="../slideLayouts/slideLayout7.xml"/><Relationship Id="rId1" Type="http://schemas.openxmlformats.org/officeDocument/2006/relationships/tags" Target="../tags/tag41.xml"/><Relationship Id="rId6" Type="http://schemas.openxmlformats.org/officeDocument/2006/relationships/diagramQuickStyle" Target="../diagrams/quickStyle44.xml"/><Relationship Id="rId5" Type="http://schemas.openxmlformats.org/officeDocument/2006/relationships/diagramLayout" Target="../diagrams/layout44.xml"/><Relationship Id="rId4" Type="http://schemas.openxmlformats.org/officeDocument/2006/relationships/diagramData" Target="../diagrams/data44.xml"/></Relationships>
</file>

<file path=ppt/slides/_rels/slide51.xml.rels><?xml version="1.0" encoding="UTF-8" standalone="yes"?>
<Relationships xmlns="http://schemas.openxmlformats.org/package/2006/relationships"><Relationship Id="rId8" Type="http://schemas.microsoft.com/office/2007/relationships/diagramDrawing" Target="../diagrams/drawing45.xml"/><Relationship Id="rId3" Type="http://schemas.openxmlformats.org/officeDocument/2006/relationships/notesSlide" Target="../notesSlides/notesSlide51.xml"/><Relationship Id="rId7" Type="http://schemas.openxmlformats.org/officeDocument/2006/relationships/diagramColors" Target="../diagrams/colors45.xml"/><Relationship Id="rId2" Type="http://schemas.openxmlformats.org/officeDocument/2006/relationships/slideLayout" Target="../slideLayouts/slideLayout7.xml"/><Relationship Id="rId1" Type="http://schemas.openxmlformats.org/officeDocument/2006/relationships/tags" Target="../tags/tag42.xml"/><Relationship Id="rId6" Type="http://schemas.openxmlformats.org/officeDocument/2006/relationships/diagramQuickStyle" Target="../diagrams/quickStyle45.xml"/><Relationship Id="rId5" Type="http://schemas.openxmlformats.org/officeDocument/2006/relationships/diagramLayout" Target="../diagrams/layout45.xml"/><Relationship Id="rId4" Type="http://schemas.openxmlformats.org/officeDocument/2006/relationships/diagramData" Target="../diagrams/data45.xml"/></Relationships>
</file>

<file path=ppt/slides/_rels/slide52.xml.rels><?xml version="1.0" encoding="UTF-8" standalone="yes"?>
<Relationships xmlns="http://schemas.openxmlformats.org/package/2006/relationships"><Relationship Id="rId8" Type="http://schemas.microsoft.com/office/2007/relationships/diagramDrawing" Target="../diagrams/drawing46.xml"/><Relationship Id="rId3" Type="http://schemas.openxmlformats.org/officeDocument/2006/relationships/notesSlide" Target="../notesSlides/notesSlide52.xml"/><Relationship Id="rId7" Type="http://schemas.openxmlformats.org/officeDocument/2006/relationships/diagramColors" Target="../diagrams/colors46.xml"/><Relationship Id="rId2" Type="http://schemas.openxmlformats.org/officeDocument/2006/relationships/slideLayout" Target="../slideLayouts/slideLayout7.xml"/><Relationship Id="rId1" Type="http://schemas.openxmlformats.org/officeDocument/2006/relationships/tags" Target="../tags/tag43.xml"/><Relationship Id="rId6" Type="http://schemas.openxmlformats.org/officeDocument/2006/relationships/diagramQuickStyle" Target="../diagrams/quickStyle46.xml"/><Relationship Id="rId5" Type="http://schemas.openxmlformats.org/officeDocument/2006/relationships/diagramLayout" Target="../diagrams/layout46.xml"/><Relationship Id="rId4" Type="http://schemas.openxmlformats.org/officeDocument/2006/relationships/diagramData" Target="../diagrams/data46.xml"/></Relationships>
</file>

<file path=ppt/slides/_rels/slide53.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notesSlide" Target="../notesSlides/notesSlide53.xml"/><Relationship Id="rId7" Type="http://schemas.openxmlformats.org/officeDocument/2006/relationships/diagramColors" Target="../diagrams/colors47.xml"/><Relationship Id="rId2" Type="http://schemas.openxmlformats.org/officeDocument/2006/relationships/slideLayout" Target="../slideLayouts/slideLayout7.xml"/><Relationship Id="rId1" Type="http://schemas.openxmlformats.org/officeDocument/2006/relationships/tags" Target="../tags/tag44.xml"/><Relationship Id="rId6" Type="http://schemas.openxmlformats.org/officeDocument/2006/relationships/diagramQuickStyle" Target="../diagrams/quickStyle47.xml"/><Relationship Id="rId11" Type="http://schemas.openxmlformats.org/officeDocument/2006/relationships/image" Target="../media/image96.svg"/><Relationship Id="rId5" Type="http://schemas.openxmlformats.org/officeDocument/2006/relationships/diagramLayout" Target="../diagrams/layout47.xml"/><Relationship Id="rId10" Type="http://schemas.openxmlformats.org/officeDocument/2006/relationships/image" Target="../media/image95.png"/><Relationship Id="rId4" Type="http://schemas.openxmlformats.org/officeDocument/2006/relationships/diagramData" Target="../diagrams/data47.xml"/><Relationship Id="rId9" Type="http://schemas.openxmlformats.org/officeDocument/2006/relationships/image" Target="../media/image109.png"/></Relationships>
</file>

<file path=ppt/slides/_rels/slide54.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notesSlide" Target="../notesSlides/notesSlide54.xml"/><Relationship Id="rId7" Type="http://schemas.openxmlformats.org/officeDocument/2006/relationships/diagramColors" Target="../diagrams/colors48.xml"/><Relationship Id="rId2" Type="http://schemas.openxmlformats.org/officeDocument/2006/relationships/slideLayout" Target="../slideLayouts/slideLayout7.xml"/><Relationship Id="rId1" Type="http://schemas.openxmlformats.org/officeDocument/2006/relationships/tags" Target="../tags/tag45.xml"/><Relationship Id="rId6" Type="http://schemas.openxmlformats.org/officeDocument/2006/relationships/diagramQuickStyle" Target="../diagrams/quickStyle48.xml"/><Relationship Id="rId11" Type="http://schemas.openxmlformats.org/officeDocument/2006/relationships/image" Target="../media/image108.svg"/><Relationship Id="rId5" Type="http://schemas.openxmlformats.org/officeDocument/2006/relationships/diagramLayout" Target="../diagrams/layout48.xml"/><Relationship Id="rId10" Type="http://schemas.openxmlformats.org/officeDocument/2006/relationships/image" Target="../media/image107.png"/><Relationship Id="rId4" Type="http://schemas.openxmlformats.org/officeDocument/2006/relationships/diagramData" Target="../diagrams/data48.xml"/><Relationship Id="rId9" Type="http://schemas.openxmlformats.org/officeDocument/2006/relationships/image" Target="../media/image109.png"/></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49.xml"/><Relationship Id="rId3" Type="http://schemas.openxmlformats.org/officeDocument/2006/relationships/notesSlide" Target="../notesSlides/notesSlide55.xml"/><Relationship Id="rId7" Type="http://schemas.openxmlformats.org/officeDocument/2006/relationships/diagramData" Target="../diagrams/data49.xml"/><Relationship Id="rId12" Type="http://schemas.openxmlformats.org/officeDocument/2006/relationships/image" Target="../media/image113.png"/><Relationship Id="rId2" Type="http://schemas.openxmlformats.org/officeDocument/2006/relationships/slideLayout" Target="../slideLayouts/slideLayout7.xml"/><Relationship Id="rId1" Type="http://schemas.openxmlformats.org/officeDocument/2006/relationships/tags" Target="../tags/tag46.xml"/><Relationship Id="rId6" Type="http://schemas.openxmlformats.org/officeDocument/2006/relationships/image" Target="../media/image112.png"/><Relationship Id="rId11" Type="http://schemas.microsoft.com/office/2007/relationships/diagramDrawing" Target="../diagrams/drawing49.xml"/><Relationship Id="rId5" Type="http://schemas.openxmlformats.org/officeDocument/2006/relationships/image" Target="../media/image111.png"/><Relationship Id="rId10" Type="http://schemas.openxmlformats.org/officeDocument/2006/relationships/diagramColors" Target="../diagrams/colors49.xml"/><Relationship Id="rId4" Type="http://schemas.microsoft.com/office/2018/10/relationships/comments" Target="../comments/modernComment_1C9_C295E633.xml"/><Relationship Id="rId9" Type="http://schemas.openxmlformats.org/officeDocument/2006/relationships/diagramQuickStyle" Target="../diagrams/quickStyle49.xml"/></Relationships>
</file>

<file path=ppt/slides/_rels/slide56.xml.rels><?xml version="1.0" encoding="UTF-8" standalone="yes"?>
<Relationships xmlns="http://schemas.openxmlformats.org/package/2006/relationships"><Relationship Id="rId8" Type="http://schemas.microsoft.com/office/2007/relationships/diagramDrawing" Target="../diagrams/drawing50.xml"/><Relationship Id="rId3" Type="http://schemas.openxmlformats.org/officeDocument/2006/relationships/notesSlide" Target="../notesSlides/notesSlide56.xml"/><Relationship Id="rId7" Type="http://schemas.openxmlformats.org/officeDocument/2006/relationships/diagramColors" Target="../diagrams/colors50.xml"/><Relationship Id="rId2" Type="http://schemas.openxmlformats.org/officeDocument/2006/relationships/slideLayout" Target="../slideLayouts/slideLayout7.xml"/><Relationship Id="rId1" Type="http://schemas.openxmlformats.org/officeDocument/2006/relationships/tags" Target="../tags/tag47.xml"/><Relationship Id="rId6" Type="http://schemas.openxmlformats.org/officeDocument/2006/relationships/diagramQuickStyle" Target="../diagrams/quickStyle50.xml"/><Relationship Id="rId5" Type="http://schemas.openxmlformats.org/officeDocument/2006/relationships/diagramLayout" Target="../diagrams/layout50.xml"/><Relationship Id="rId4" Type="http://schemas.openxmlformats.org/officeDocument/2006/relationships/diagramData" Target="../diagrams/data5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microsoft.com/office/2007/relationships/diagramDrawing" Target="../diagrams/drawing51.xml"/><Relationship Id="rId3" Type="http://schemas.openxmlformats.org/officeDocument/2006/relationships/notesSlide" Target="../notesSlides/notesSlide58.xml"/><Relationship Id="rId7" Type="http://schemas.openxmlformats.org/officeDocument/2006/relationships/diagramColors" Target="../diagrams/colors51.xml"/><Relationship Id="rId2" Type="http://schemas.openxmlformats.org/officeDocument/2006/relationships/slideLayout" Target="../slideLayouts/slideLayout7.xml"/><Relationship Id="rId1" Type="http://schemas.openxmlformats.org/officeDocument/2006/relationships/tags" Target="../tags/tag48.xml"/><Relationship Id="rId6" Type="http://schemas.openxmlformats.org/officeDocument/2006/relationships/diagramQuickStyle" Target="../diagrams/quickStyle51.xml"/><Relationship Id="rId5" Type="http://schemas.openxmlformats.org/officeDocument/2006/relationships/diagramLayout" Target="../diagrams/layout51.xml"/><Relationship Id="rId4" Type="http://schemas.openxmlformats.org/officeDocument/2006/relationships/diagramData" Target="../diagrams/data51.xml"/></Relationships>
</file>

<file path=ppt/slides/_rels/slide59.xml.rels><?xml version="1.0" encoding="UTF-8" standalone="yes"?>
<Relationships xmlns="http://schemas.openxmlformats.org/package/2006/relationships"><Relationship Id="rId8" Type="http://schemas.microsoft.com/office/2007/relationships/diagramDrawing" Target="../diagrams/drawing52.xml"/><Relationship Id="rId3" Type="http://schemas.openxmlformats.org/officeDocument/2006/relationships/notesSlide" Target="../notesSlides/notesSlide59.xml"/><Relationship Id="rId7" Type="http://schemas.openxmlformats.org/officeDocument/2006/relationships/diagramColors" Target="../diagrams/colors52.xml"/><Relationship Id="rId2" Type="http://schemas.openxmlformats.org/officeDocument/2006/relationships/slideLayout" Target="../slideLayouts/slideLayout7.xml"/><Relationship Id="rId1" Type="http://schemas.openxmlformats.org/officeDocument/2006/relationships/tags" Target="../tags/tag49.xml"/><Relationship Id="rId6" Type="http://schemas.openxmlformats.org/officeDocument/2006/relationships/diagramQuickStyle" Target="../diagrams/quickStyle52.xml"/><Relationship Id="rId5" Type="http://schemas.openxmlformats.org/officeDocument/2006/relationships/diagramLayout" Target="../diagrams/layout52.xml"/><Relationship Id="rId4" Type="http://schemas.openxmlformats.org/officeDocument/2006/relationships/diagramData" Target="../diagrams/data5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Layout" Target="../diagrams/layout2.xml"/><Relationship Id="rId3" Type="http://schemas.openxmlformats.org/officeDocument/2006/relationships/notesSlide" Target="../notesSlides/notesSlide6.xml"/><Relationship Id="rId7" Type="http://schemas.openxmlformats.org/officeDocument/2006/relationships/image" Target="../media/image12.svg"/><Relationship Id="rId12" Type="http://schemas.openxmlformats.org/officeDocument/2006/relationships/diagramData" Target="../diagrams/data2.xml"/><Relationship Id="rId2" Type="http://schemas.openxmlformats.org/officeDocument/2006/relationships/slideLayout" Target="../slideLayouts/slideLayout7.xml"/><Relationship Id="rId16" Type="http://schemas.microsoft.com/office/2007/relationships/diagramDrawing" Target="../diagrams/drawing2.xml"/><Relationship Id="rId1" Type="http://schemas.openxmlformats.org/officeDocument/2006/relationships/tags" Target="../tags/tag4.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5" Type="http://schemas.openxmlformats.org/officeDocument/2006/relationships/diagramColors" Target="../diagrams/colors2.xml"/><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8" Type="http://schemas.microsoft.com/office/2007/relationships/diagramDrawing" Target="../diagrams/drawing53.xml"/><Relationship Id="rId3" Type="http://schemas.openxmlformats.org/officeDocument/2006/relationships/notesSlide" Target="../notesSlides/notesSlide60.xml"/><Relationship Id="rId7" Type="http://schemas.openxmlformats.org/officeDocument/2006/relationships/diagramColors" Target="../diagrams/colors53.xml"/><Relationship Id="rId2" Type="http://schemas.openxmlformats.org/officeDocument/2006/relationships/slideLayout" Target="../slideLayouts/slideLayout7.xml"/><Relationship Id="rId1" Type="http://schemas.openxmlformats.org/officeDocument/2006/relationships/tags" Target="../tags/tag50.xml"/><Relationship Id="rId6" Type="http://schemas.openxmlformats.org/officeDocument/2006/relationships/diagramQuickStyle" Target="../diagrams/quickStyle53.xml"/><Relationship Id="rId5" Type="http://schemas.openxmlformats.org/officeDocument/2006/relationships/diagramLayout" Target="../diagrams/layout53.xml"/><Relationship Id="rId4" Type="http://schemas.openxmlformats.org/officeDocument/2006/relationships/diagramData" Target="../diagrams/data5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microsoft.com/office/2007/relationships/diagramDrawing" Target="../diagrams/drawing54.xml"/><Relationship Id="rId3" Type="http://schemas.openxmlformats.org/officeDocument/2006/relationships/notesSlide" Target="../notesSlides/notesSlide62.xml"/><Relationship Id="rId7" Type="http://schemas.openxmlformats.org/officeDocument/2006/relationships/diagramColors" Target="../diagrams/colors54.xml"/><Relationship Id="rId2" Type="http://schemas.openxmlformats.org/officeDocument/2006/relationships/slideLayout" Target="../slideLayouts/slideLayout7.xml"/><Relationship Id="rId1" Type="http://schemas.openxmlformats.org/officeDocument/2006/relationships/tags" Target="../tags/tag51.xml"/><Relationship Id="rId6" Type="http://schemas.openxmlformats.org/officeDocument/2006/relationships/diagramQuickStyle" Target="../diagrams/quickStyle54.xml"/><Relationship Id="rId5" Type="http://schemas.openxmlformats.org/officeDocument/2006/relationships/diagramLayout" Target="../diagrams/layout54.xml"/><Relationship Id="rId4" Type="http://schemas.openxmlformats.org/officeDocument/2006/relationships/diagramData" Target="../diagrams/data54.xml"/></Relationships>
</file>

<file path=ppt/slides/_rels/slide63.xml.rels><?xml version="1.0" encoding="UTF-8" standalone="yes"?>
<Relationships xmlns="http://schemas.openxmlformats.org/package/2006/relationships"><Relationship Id="rId8" Type="http://schemas.microsoft.com/office/2007/relationships/diagramDrawing" Target="../diagrams/drawing55.xml"/><Relationship Id="rId3" Type="http://schemas.openxmlformats.org/officeDocument/2006/relationships/notesSlide" Target="../notesSlides/notesSlide63.xml"/><Relationship Id="rId7" Type="http://schemas.openxmlformats.org/officeDocument/2006/relationships/diagramColors" Target="../diagrams/colors55.xml"/><Relationship Id="rId2" Type="http://schemas.openxmlformats.org/officeDocument/2006/relationships/slideLayout" Target="../slideLayouts/slideLayout7.xml"/><Relationship Id="rId1" Type="http://schemas.openxmlformats.org/officeDocument/2006/relationships/tags" Target="../tags/tag52.xml"/><Relationship Id="rId6" Type="http://schemas.openxmlformats.org/officeDocument/2006/relationships/diagramQuickStyle" Target="../diagrams/quickStyle55.xml"/><Relationship Id="rId5" Type="http://schemas.openxmlformats.org/officeDocument/2006/relationships/diagramLayout" Target="../diagrams/layout55.xml"/><Relationship Id="rId4" Type="http://schemas.openxmlformats.org/officeDocument/2006/relationships/diagramData" Target="../diagrams/data55.xml"/><Relationship Id="rId9" Type="http://schemas.openxmlformats.org/officeDocument/2006/relationships/image" Target="../media/image114.png"/></Relationships>
</file>

<file path=ppt/slides/_rels/slide64.xml.rels><?xml version="1.0" encoding="UTF-8" standalone="yes"?>
<Relationships xmlns="http://schemas.openxmlformats.org/package/2006/relationships"><Relationship Id="rId8" Type="http://schemas.microsoft.com/office/2007/relationships/diagramDrawing" Target="../diagrams/drawing56.xml"/><Relationship Id="rId3" Type="http://schemas.openxmlformats.org/officeDocument/2006/relationships/notesSlide" Target="../notesSlides/notesSlide64.xml"/><Relationship Id="rId7" Type="http://schemas.openxmlformats.org/officeDocument/2006/relationships/diagramColors" Target="../diagrams/colors56.xml"/><Relationship Id="rId2" Type="http://schemas.openxmlformats.org/officeDocument/2006/relationships/slideLayout" Target="../slideLayouts/slideLayout7.xml"/><Relationship Id="rId1" Type="http://schemas.openxmlformats.org/officeDocument/2006/relationships/tags" Target="../tags/tag53.xml"/><Relationship Id="rId6" Type="http://schemas.openxmlformats.org/officeDocument/2006/relationships/diagramQuickStyle" Target="../diagrams/quickStyle56.xml"/><Relationship Id="rId5" Type="http://schemas.openxmlformats.org/officeDocument/2006/relationships/diagramLayout" Target="../diagrams/layout56.xml"/><Relationship Id="rId4" Type="http://schemas.openxmlformats.org/officeDocument/2006/relationships/diagramData" Target="../diagrams/data56.xml"/><Relationship Id="rId9" Type="http://schemas.openxmlformats.org/officeDocument/2006/relationships/image" Target="../media/image114.png"/></Relationships>
</file>

<file path=ppt/slides/_rels/slide65.xml.rels><?xml version="1.0" encoding="UTF-8" standalone="yes"?>
<Relationships xmlns="http://schemas.openxmlformats.org/package/2006/relationships"><Relationship Id="rId8" Type="http://schemas.microsoft.com/office/2007/relationships/diagramDrawing" Target="../diagrams/drawing57.xml"/><Relationship Id="rId3" Type="http://schemas.openxmlformats.org/officeDocument/2006/relationships/notesSlide" Target="../notesSlides/notesSlide65.xml"/><Relationship Id="rId7" Type="http://schemas.openxmlformats.org/officeDocument/2006/relationships/diagramColors" Target="../diagrams/colors57.xml"/><Relationship Id="rId2" Type="http://schemas.openxmlformats.org/officeDocument/2006/relationships/slideLayout" Target="../slideLayouts/slideLayout7.xml"/><Relationship Id="rId1" Type="http://schemas.openxmlformats.org/officeDocument/2006/relationships/tags" Target="../tags/tag54.xml"/><Relationship Id="rId6" Type="http://schemas.openxmlformats.org/officeDocument/2006/relationships/diagramQuickStyle" Target="../diagrams/quickStyle57.xml"/><Relationship Id="rId5" Type="http://schemas.openxmlformats.org/officeDocument/2006/relationships/diagramLayout" Target="../diagrams/layout57.xml"/><Relationship Id="rId4" Type="http://schemas.openxmlformats.org/officeDocument/2006/relationships/diagramData" Target="../diagrams/data57.xml"/><Relationship Id="rId9" Type="http://schemas.openxmlformats.org/officeDocument/2006/relationships/image" Target="../media/image114.png"/></Relationships>
</file>

<file path=ppt/slides/_rels/slide66.xml.rels><?xml version="1.0" encoding="UTF-8" standalone="yes"?>
<Relationships xmlns="http://schemas.openxmlformats.org/package/2006/relationships"><Relationship Id="rId8" Type="http://schemas.microsoft.com/office/2007/relationships/diagramDrawing" Target="../diagrams/drawing58.xml"/><Relationship Id="rId3" Type="http://schemas.openxmlformats.org/officeDocument/2006/relationships/notesSlide" Target="../notesSlides/notesSlide66.xml"/><Relationship Id="rId7" Type="http://schemas.openxmlformats.org/officeDocument/2006/relationships/diagramColors" Target="../diagrams/colors58.xml"/><Relationship Id="rId2" Type="http://schemas.openxmlformats.org/officeDocument/2006/relationships/slideLayout" Target="../slideLayouts/slideLayout7.xml"/><Relationship Id="rId1" Type="http://schemas.openxmlformats.org/officeDocument/2006/relationships/tags" Target="../tags/tag55.xml"/><Relationship Id="rId6" Type="http://schemas.openxmlformats.org/officeDocument/2006/relationships/diagramQuickStyle" Target="../diagrams/quickStyle58.xml"/><Relationship Id="rId5" Type="http://schemas.openxmlformats.org/officeDocument/2006/relationships/diagramLayout" Target="../diagrams/layout58.xml"/><Relationship Id="rId10" Type="http://schemas.openxmlformats.org/officeDocument/2006/relationships/image" Target="../media/image116.svg"/><Relationship Id="rId4" Type="http://schemas.openxmlformats.org/officeDocument/2006/relationships/diagramData" Target="../diagrams/data58.xml"/><Relationship Id="rId9" Type="http://schemas.openxmlformats.org/officeDocument/2006/relationships/image" Target="../media/image115.png"/></Relationships>
</file>

<file path=ppt/slides/_rels/slide67.xml.rels><?xml version="1.0" encoding="UTF-8" standalone="yes"?>
<Relationships xmlns="http://schemas.openxmlformats.org/package/2006/relationships"><Relationship Id="rId8" Type="http://schemas.microsoft.com/office/2007/relationships/diagramDrawing" Target="../diagrams/drawing59.xml"/><Relationship Id="rId3" Type="http://schemas.openxmlformats.org/officeDocument/2006/relationships/notesSlide" Target="../notesSlides/notesSlide67.xml"/><Relationship Id="rId7" Type="http://schemas.openxmlformats.org/officeDocument/2006/relationships/diagramColors" Target="../diagrams/colors59.xml"/><Relationship Id="rId2" Type="http://schemas.openxmlformats.org/officeDocument/2006/relationships/slideLayout" Target="../slideLayouts/slideLayout7.xml"/><Relationship Id="rId1" Type="http://schemas.openxmlformats.org/officeDocument/2006/relationships/tags" Target="../tags/tag56.xml"/><Relationship Id="rId6" Type="http://schemas.openxmlformats.org/officeDocument/2006/relationships/diagramQuickStyle" Target="../diagrams/quickStyle59.xml"/><Relationship Id="rId5" Type="http://schemas.openxmlformats.org/officeDocument/2006/relationships/diagramLayout" Target="../diagrams/layout59.xml"/><Relationship Id="rId10" Type="http://schemas.openxmlformats.org/officeDocument/2006/relationships/image" Target="../media/image116.svg"/><Relationship Id="rId4" Type="http://schemas.openxmlformats.org/officeDocument/2006/relationships/diagramData" Target="../diagrams/data59.xml"/><Relationship Id="rId9" Type="http://schemas.openxmlformats.org/officeDocument/2006/relationships/image" Target="../media/image115.png"/></Relationships>
</file>

<file path=ppt/slides/_rels/slide68.xml.rels><?xml version="1.0" encoding="UTF-8" standalone="yes"?>
<Relationships xmlns="http://schemas.openxmlformats.org/package/2006/relationships"><Relationship Id="rId8" Type="http://schemas.microsoft.com/office/2007/relationships/diagramDrawing" Target="../diagrams/drawing60.xml"/><Relationship Id="rId3" Type="http://schemas.openxmlformats.org/officeDocument/2006/relationships/notesSlide" Target="../notesSlides/notesSlide68.xml"/><Relationship Id="rId7" Type="http://schemas.openxmlformats.org/officeDocument/2006/relationships/diagramColors" Target="../diagrams/colors60.xml"/><Relationship Id="rId2" Type="http://schemas.openxmlformats.org/officeDocument/2006/relationships/slideLayout" Target="../slideLayouts/slideLayout7.xml"/><Relationship Id="rId1" Type="http://schemas.openxmlformats.org/officeDocument/2006/relationships/tags" Target="../tags/tag57.xml"/><Relationship Id="rId6" Type="http://schemas.openxmlformats.org/officeDocument/2006/relationships/diagramQuickStyle" Target="../diagrams/quickStyle60.xml"/><Relationship Id="rId5" Type="http://schemas.openxmlformats.org/officeDocument/2006/relationships/diagramLayout" Target="../diagrams/layout60.xml"/><Relationship Id="rId10" Type="http://schemas.openxmlformats.org/officeDocument/2006/relationships/image" Target="../media/image116.svg"/><Relationship Id="rId4" Type="http://schemas.openxmlformats.org/officeDocument/2006/relationships/diagramData" Target="../diagrams/data60.xml"/><Relationship Id="rId9" Type="http://schemas.openxmlformats.org/officeDocument/2006/relationships/image" Target="../media/image115.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22.svg"/><Relationship Id="rId13" Type="http://schemas.microsoft.com/office/2007/relationships/diagramDrawing" Target="../diagrams/drawing3.xml"/><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diagramQuickStyle" Target="../diagrams/quickStyle3.xml"/><Relationship Id="rId5" Type="http://schemas.openxmlformats.org/officeDocument/2006/relationships/image" Target="../media/image19.png"/><Relationship Id="rId10" Type="http://schemas.openxmlformats.org/officeDocument/2006/relationships/diagramLayout" Target="../diagrams/layout3.xml"/><Relationship Id="rId4" Type="http://schemas.openxmlformats.org/officeDocument/2006/relationships/image" Target="../media/image18.svg"/><Relationship Id="rId9"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diagramLayout" Target="../diagrams/layout4.xml"/><Relationship Id="rId3" Type="http://schemas.openxmlformats.org/officeDocument/2006/relationships/notesSlide" Target="../notesSlides/notesSlide8.xml"/><Relationship Id="rId7" Type="http://schemas.openxmlformats.org/officeDocument/2006/relationships/image" Target="../media/image26.svg"/><Relationship Id="rId12" Type="http://schemas.openxmlformats.org/officeDocument/2006/relationships/diagramData" Target="../diagrams/data4.xml"/><Relationship Id="rId2" Type="http://schemas.openxmlformats.org/officeDocument/2006/relationships/slideLayout" Target="../slideLayouts/slideLayout7.xml"/><Relationship Id="rId16" Type="http://schemas.microsoft.com/office/2007/relationships/diagramDrawing" Target="../diagrams/drawing4.xml"/><Relationship Id="rId1" Type="http://schemas.openxmlformats.org/officeDocument/2006/relationships/tags" Target="../tags/tag5.xml"/><Relationship Id="rId6" Type="http://schemas.openxmlformats.org/officeDocument/2006/relationships/image" Target="../media/image25.png"/><Relationship Id="rId11" Type="http://schemas.openxmlformats.org/officeDocument/2006/relationships/image" Target="../media/image22.svg"/><Relationship Id="rId5" Type="http://schemas.openxmlformats.org/officeDocument/2006/relationships/image" Target="../media/image24.svg"/><Relationship Id="rId15" Type="http://schemas.openxmlformats.org/officeDocument/2006/relationships/diagramColors" Target="../diagrams/colors4.xml"/><Relationship Id="rId10" Type="http://schemas.openxmlformats.org/officeDocument/2006/relationships/image" Target="../media/image21.png"/><Relationship Id="rId4" Type="http://schemas.openxmlformats.org/officeDocument/2006/relationships/image" Target="../media/image23.png"/><Relationship Id="rId9" Type="http://schemas.openxmlformats.org/officeDocument/2006/relationships/image" Target="../media/image20.svg"/><Relationship Id="rId1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18" Type="http://schemas.microsoft.com/office/2007/relationships/diagramDrawing" Target="../diagrams/drawing5.xml"/><Relationship Id="rId3" Type="http://schemas.openxmlformats.org/officeDocument/2006/relationships/notesSlide" Target="../notesSlides/notesSlide9.xml"/><Relationship Id="rId7" Type="http://schemas.openxmlformats.org/officeDocument/2006/relationships/image" Target="../media/image22.svg"/><Relationship Id="rId12" Type="http://schemas.openxmlformats.org/officeDocument/2006/relationships/image" Target="../media/image31.png"/><Relationship Id="rId17" Type="http://schemas.openxmlformats.org/officeDocument/2006/relationships/diagramColors" Target="../diagrams/colors5.xml"/><Relationship Id="rId2" Type="http://schemas.openxmlformats.org/officeDocument/2006/relationships/slideLayout" Target="../slideLayouts/slideLayout7.xml"/><Relationship Id="rId16" Type="http://schemas.openxmlformats.org/officeDocument/2006/relationships/diagramQuickStyle" Target="../diagrams/quickStyle5.xml"/><Relationship Id="rId1" Type="http://schemas.openxmlformats.org/officeDocument/2006/relationships/tags" Target="../tags/tag6.xml"/><Relationship Id="rId6" Type="http://schemas.openxmlformats.org/officeDocument/2006/relationships/image" Target="../media/image21.png"/><Relationship Id="rId11" Type="http://schemas.openxmlformats.org/officeDocument/2006/relationships/image" Target="../media/image30.svg"/><Relationship Id="rId5" Type="http://schemas.openxmlformats.org/officeDocument/2006/relationships/image" Target="../media/image20.svg"/><Relationship Id="rId15" Type="http://schemas.openxmlformats.org/officeDocument/2006/relationships/diagramLayout" Target="../diagrams/layout5.xml"/><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svg"/><Relationship Id="rId14"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0369CEE-1B05-CF87-8FF0-F891BAB0C3D2}"/>
              </a:ext>
            </a:extLst>
          </p:cNvPr>
          <p:cNvSpPr/>
          <p:nvPr/>
        </p:nvSpPr>
        <p:spPr>
          <a:xfrm>
            <a:off x="-5334069" y="5645387"/>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Group 11">
            <a:extLst>
              <a:ext uri="{FF2B5EF4-FFF2-40B4-BE49-F238E27FC236}">
                <a16:creationId xmlns:a16="http://schemas.microsoft.com/office/drawing/2014/main" id="{03EA488D-129F-89E2-F2F7-BAEAD01C5706}"/>
              </a:ext>
            </a:extLst>
          </p:cNvPr>
          <p:cNvGrpSpPr/>
          <p:nvPr/>
        </p:nvGrpSpPr>
        <p:grpSpPr>
          <a:xfrm>
            <a:off x="3047999" y="-1869796"/>
            <a:ext cx="6096000" cy="4695825"/>
            <a:chOff x="3047999" y="-1085849"/>
            <a:chExt cx="6096000" cy="4695825"/>
          </a:xfrm>
        </p:grpSpPr>
        <p:sp>
          <p:nvSpPr>
            <p:cNvPr id="10" name="Rectangle: Rounded Corners 9">
              <a:extLst>
                <a:ext uri="{FF2B5EF4-FFF2-40B4-BE49-F238E27FC236}">
                  <a16:creationId xmlns:a16="http://schemas.microsoft.com/office/drawing/2014/main" id="{D019A1F6-AE0C-FCA3-D620-20666B869411}"/>
                </a:ext>
              </a:extLst>
            </p:cNvPr>
            <p:cNvSpPr/>
            <p:nvPr/>
          </p:nvSpPr>
          <p:spPr>
            <a:xfrm>
              <a:off x="3757612" y="-1085849"/>
              <a:ext cx="4600575" cy="4695825"/>
            </a:xfrm>
            <a:prstGeom prst="roundRect">
              <a:avLst>
                <a:gd name="adj" fmla="val 571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712ED6B4-24C7-E936-CC1E-339B709299E6}"/>
                </a:ext>
              </a:extLst>
            </p:cNvPr>
            <p:cNvSpPr txBox="1"/>
            <p:nvPr/>
          </p:nvSpPr>
          <p:spPr>
            <a:xfrm>
              <a:off x="3047999" y="3223182"/>
              <a:ext cx="6096000" cy="369332"/>
            </a:xfrm>
            <a:prstGeom prst="rect">
              <a:avLst/>
            </a:prstGeom>
            <a:noFill/>
          </p:spPr>
          <p:txBody>
            <a:bodyPr wrap="square">
              <a:spAutoFit/>
            </a:bodyPr>
            <a:lstStyle/>
            <a:p>
              <a:pPr algn="ctr"/>
              <a:r>
                <a:rPr lang="es-ES" noProof="0"/>
                <a:t>María Inmaculada Santamaría Valenzuela</a:t>
              </a:r>
            </a:p>
          </p:txBody>
        </p:sp>
      </p:grpSp>
      <p:sp>
        <p:nvSpPr>
          <p:cNvPr id="8" name="Rectangle: Rounded Corners 7">
            <a:extLst>
              <a:ext uri="{FF2B5EF4-FFF2-40B4-BE49-F238E27FC236}">
                <a16:creationId xmlns:a16="http://schemas.microsoft.com/office/drawing/2014/main" id="{6F81E56F-5DC5-F8B4-763D-46AA57868516}"/>
              </a:ext>
            </a:extLst>
          </p:cNvPr>
          <p:cNvSpPr/>
          <p:nvPr/>
        </p:nvSpPr>
        <p:spPr>
          <a:xfrm>
            <a:off x="719137" y="-1472642"/>
            <a:ext cx="10753725" cy="3901518"/>
          </a:xfrm>
          <a:prstGeom prst="roundRect">
            <a:avLst>
              <a:gd name="adj" fmla="val 5714"/>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lide Number Placeholder 3">
            <a:extLst>
              <a:ext uri="{FF2B5EF4-FFF2-40B4-BE49-F238E27FC236}">
                <a16:creationId xmlns:a16="http://schemas.microsoft.com/office/drawing/2014/main" id="{AFF2E5C2-68E3-2154-3959-396CC620C8CC}"/>
              </a:ext>
            </a:extLst>
          </p:cNvPr>
          <p:cNvSpPr>
            <a:spLocks noGrp="1"/>
          </p:cNvSpPr>
          <p:nvPr>
            <p:ph type="sldNum" sz="quarter" idx="12"/>
          </p:nvPr>
        </p:nvSpPr>
        <p:spPr/>
        <p:txBody>
          <a:bodyPr/>
          <a:lstStyle/>
          <a:p>
            <a:fld id="{1A06E274-3D30-4D47-98D0-0581248BD0B1}" type="slidenum">
              <a:rPr lang="en-US" smtClean="0"/>
              <a:t>1</a:t>
            </a:fld>
            <a:endParaRPr lang="en-US"/>
          </a:p>
        </p:txBody>
      </p:sp>
      <p:sp>
        <p:nvSpPr>
          <p:cNvPr id="5" name="Title 1">
            <a:extLst>
              <a:ext uri="{FF2B5EF4-FFF2-40B4-BE49-F238E27FC236}">
                <a16:creationId xmlns:a16="http://schemas.microsoft.com/office/drawing/2014/main" id="{7C800EBE-2223-63B3-4BDC-CA068BE3155A}"/>
              </a:ext>
            </a:extLst>
          </p:cNvPr>
          <p:cNvSpPr txBox="1">
            <a:spLocks/>
          </p:cNvSpPr>
          <p:nvPr/>
        </p:nvSpPr>
        <p:spPr>
          <a:xfrm>
            <a:off x="757236" y="327458"/>
            <a:ext cx="10677526" cy="21014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000" dirty="0">
                <a:ea typeface="ADLaM Display" panose="020F0502020204030204" pitchFamily="2" charset="0"/>
                <a:cs typeface="ADLaM Display" panose="020F0502020204030204" pitchFamily="2" charset="0"/>
              </a:rPr>
              <a:t>Análisis visual de series temporales combinando técnicas de minería de datos (DM) y aprendizaje profundo (DL)</a:t>
            </a:r>
          </a:p>
        </p:txBody>
      </p:sp>
      <p:sp>
        <p:nvSpPr>
          <p:cNvPr id="11" name="Rectangle: Rounded Corners 10">
            <a:extLst>
              <a:ext uri="{FF2B5EF4-FFF2-40B4-BE49-F238E27FC236}">
                <a16:creationId xmlns:a16="http://schemas.microsoft.com/office/drawing/2014/main" id="{276D3AD2-AEF5-38A4-4B06-A691B807A056}"/>
              </a:ext>
            </a:extLst>
          </p:cNvPr>
          <p:cNvSpPr/>
          <p:nvPr/>
        </p:nvSpPr>
        <p:spPr>
          <a:xfrm>
            <a:off x="9626600" y="5280701"/>
            <a:ext cx="1727200" cy="3154598"/>
          </a:xfrm>
          <a:prstGeom prst="roundRect">
            <a:avLst>
              <a:gd name="adj" fmla="val 571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200">
                <a:solidFill>
                  <a:schemeClr val="tx1"/>
                </a:solidFill>
                <a:latin typeface="+mj-lt"/>
              </a:rPr>
              <a:t>Directores</a:t>
            </a:r>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p:txBody>
      </p:sp>
      <p:sp>
        <p:nvSpPr>
          <p:cNvPr id="13" name="Rectangle: Rounded Corners 12">
            <a:extLst>
              <a:ext uri="{FF2B5EF4-FFF2-40B4-BE49-F238E27FC236}">
                <a16:creationId xmlns:a16="http://schemas.microsoft.com/office/drawing/2014/main" id="{B17BA781-8F39-B097-B088-7145239BD829}"/>
              </a:ext>
            </a:extLst>
          </p:cNvPr>
          <p:cNvSpPr/>
          <p:nvPr/>
        </p:nvSpPr>
        <p:spPr>
          <a:xfrm>
            <a:off x="8610600" y="5645387"/>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BA19328E-1936-62A5-ECA7-498D9F63946E}"/>
              </a:ext>
            </a:extLst>
          </p:cNvPr>
          <p:cNvSpPr txBox="1"/>
          <p:nvPr/>
        </p:nvSpPr>
        <p:spPr>
          <a:xfrm>
            <a:off x="7442200" y="5892581"/>
            <a:ext cx="6096000" cy="646331"/>
          </a:xfrm>
          <a:prstGeom prst="rect">
            <a:avLst/>
          </a:prstGeom>
          <a:noFill/>
        </p:spPr>
        <p:txBody>
          <a:bodyPr wrap="square">
            <a:spAutoFit/>
          </a:bodyPr>
          <a:lstStyle/>
          <a:p>
            <a:pPr algn="ctr"/>
            <a:r>
              <a:rPr lang="es-ES"/>
              <a:t>David Camacho Fernández</a:t>
            </a:r>
            <a:endParaRPr lang="en-US"/>
          </a:p>
          <a:p>
            <a:pPr algn="ctr"/>
            <a:r>
              <a:rPr lang="es-ES"/>
              <a:t>Víctor Rodríguez Fernández</a:t>
            </a:r>
          </a:p>
        </p:txBody>
      </p:sp>
      <p:pic>
        <p:nvPicPr>
          <p:cNvPr id="15" name="Picture 14">
            <a:extLst>
              <a:ext uri="{FF2B5EF4-FFF2-40B4-BE49-F238E27FC236}">
                <a16:creationId xmlns:a16="http://schemas.microsoft.com/office/drawing/2014/main" id="{95C20371-D01C-73E0-30BF-1BA563C83C27}"/>
              </a:ext>
            </a:extLst>
          </p:cNvPr>
          <p:cNvPicPr>
            <a:picLocks noChangeAspect="1"/>
          </p:cNvPicPr>
          <p:nvPr/>
        </p:nvPicPr>
        <p:blipFill>
          <a:blip r:embed="rId3"/>
          <a:stretch>
            <a:fillRect/>
          </a:stretch>
        </p:blipFill>
        <p:spPr>
          <a:xfrm>
            <a:off x="352781" y="5956979"/>
            <a:ext cx="1562513" cy="433656"/>
          </a:xfrm>
          <a:prstGeom prst="rect">
            <a:avLst/>
          </a:prstGeom>
        </p:spPr>
      </p:pic>
      <p:pic>
        <p:nvPicPr>
          <p:cNvPr id="16" name="Picture 15">
            <a:extLst>
              <a:ext uri="{FF2B5EF4-FFF2-40B4-BE49-F238E27FC236}">
                <a16:creationId xmlns:a16="http://schemas.microsoft.com/office/drawing/2014/main" id="{CE671AED-DB5D-08BF-B3F5-B90856FAD97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325344" y="5956980"/>
            <a:ext cx="1071768" cy="433655"/>
          </a:xfrm>
          <a:prstGeom prst="rect">
            <a:avLst/>
          </a:prstGeom>
        </p:spPr>
      </p:pic>
      <p:pic>
        <p:nvPicPr>
          <p:cNvPr id="17" name="Picture 16">
            <a:extLst>
              <a:ext uri="{FF2B5EF4-FFF2-40B4-BE49-F238E27FC236}">
                <a16:creationId xmlns:a16="http://schemas.microsoft.com/office/drawing/2014/main" id="{15AAFEB2-2C2E-ABCD-95E0-79C4DF238106}"/>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712346" y="5956979"/>
            <a:ext cx="1002514" cy="433656"/>
          </a:xfrm>
          <a:prstGeom prst="rect">
            <a:avLst/>
          </a:prstGeom>
        </p:spPr>
      </p:pic>
    </p:spTree>
    <p:extLst>
      <p:ext uri="{BB962C8B-B14F-4D97-AF65-F5344CB8AC3E}">
        <p14:creationId xmlns:p14="http://schemas.microsoft.com/office/powerpoint/2010/main" val="3622972951"/>
      </p:ext>
    </p:extLst>
  </p:cSld>
  <p:clrMapOvr>
    <a:masterClrMapping/>
  </p:clrMapOvr>
  <mc:AlternateContent xmlns:mc="http://schemas.openxmlformats.org/markup-compatibility/2006" xmlns:p14="http://schemas.microsoft.com/office/powerpoint/2010/main">
    <mc:Choice Requires="p14">
      <p:transition spd="slow" p14:dur="2000" advTm="19692"/>
    </mc:Choice>
    <mc:Fallback xmlns="">
      <p:transition spd="slow" advTm="1969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C0145FE0-2B8C-FBD4-3EC9-C38261B20362}"/>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98D7AB9-AF34-3AAA-7A42-B69319992583}"/>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21" name="Rectangle: Rounded Corners 20">
            <a:extLst>
              <a:ext uri="{FF2B5EF4-FFF2-40B4-BE49-F238E27FC236}">
                <a16:creationId xmlns:a16="http://schemas.microsoft.com/office/drawing/2014/main" id="{077F2777-43FD-4B41-5441-6A7B6267881D}"/>
              </a:ext>
            </a:extLst>
          </p:cNvPr>
          <p:cNvSpPr/>
          <p:nvPr/>
        </p:nvSpPr>
        <p:spPr>
          <a:xfrm>
            <a:off x="6665105" y="2728054"/>
            <a:ext cx="4990710" cy="1525680"/>
          </a:xfrm>
          <a:prstGeom prst="roundRect">
            <a:avLst>
              <a:gd name="adj" fmla="val 5714"/>
            </a:avLst>
          </a:prstGeom>
          <a:solidFill>
            <a:srgbClr val="F5F8F9"/>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lvl="1" algn="ctr"/>
            <a:r>
              <a:rPr lang="es-ES" sz="2000" dirty="0">
                <a:solidFill>
                  <a:schemeClr val="tx1"/>
                </a:solidFill>
                <a:latin typeface="+mj-lt"/>
              </a:rPr>
              <a:t>Áreas de estudio</a:t>
            </a:r>
          </a:p>
        </p:txBody>
      </p:sp>
      <p:sp>
        <p:nvSpPr>
          <p:cNvPr id="4" name="Rectangle: Rounded Corners 3">
            <a:extLst>
              <a:ext uri="{FF2B5EF4-FFF2-40B4-BE49-F238E27FC236}">
                <a16:creationId xmlns:a16="http://schemas.microsoft.com/office/drawing/2014/main" id="{9F8B552E-4AE0-73F4-7EF4-56B81305B023}"/>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Técnicas y campos de estudio</a:t>
            </a:r>
          </a:p>
        </p:txBody>
      </p:sp>
      <p:sp>
        <p:nvSpPr>
          <p:cNvPr id="6" name="Slide Number Placeholder 5">
            <a:extLst>
              <a:ext uri="{FF2B5EF4-FFF2-40B4-BE49-F238E27FC236}">
                <a16:creationId xmlns:a16="http://schemas.microsoft.com/office/drawing/2014/main" id="{FAE6D087-C855-E157-CFAF-8D7FC8281FDE}"/>
              </a:ext>
            </a:extLst>
          </p:cNvPr>
          <p:cNvSpPr>
            <a:spLocks noGrp="1"/>
          </p:cNvSpPr>
          <p:nvPr>
            <p:ph type="sldNum" sz="quarter" idx="12"/>
          </p:nvPr>
        </p:nvSpPr>
        <p:spPr/>
        <p:txBody>
          <a:bodyPr/>
          <a:lstStyle/>
          <a:p>
            <a:fld id="{1A06E274-3D30-4D47-98D0-0581248BD0B1}" type="slidenum">
              <a:rPr lang="es-ES" noProof="0" smtClean="0"/>
              <a:t>10</a:t>
            </a:fld>
            <a:endParaRPr lang="es-ES" noProof="0"/>
          </a:p>
        </p:txBody>
      </p:sp>
      <p:sp>
        <p:nvSpPr>
          <p:cNvPr id="20" name="Rectangle: Rounded Corners 19">
            <a:extLst>
              <a:ext uri="{FF2B5EF4-FFF2-40B4-BE49-F238E27FC236}">
                <a16:creationId xmlns:a16="http://schemas.microsoft.com/office/drawing/2014/main" id="{F0136F34-1BF9-DB98-D9AB-33E261F9C751}"/>
              </a:ext>
            </a:extLst>
          </p:cNvPr>
          <p:cNvSpPr/>
          <p:nvPr/>
        </p:nvSpPr>
        <p:spPr>
          <a:xfrm>
            <a:off x="365905" y="2728054"/>
            <a:ext cx="5917810" cy="1525680"/>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000">
                <a:solidFill>
                  <a:schemeClr val="tx1"/>
                </a:solidFill>
                <a:latin typeface="+mj-lt"/>
              </a:rPr>
              <a:t>Tareas de análisis visual</a:t>
            </a:r>
          </a:p>
        </p:txBody>
      </p:sp>
      <p:sp>
        <p:nvSpPr>
          <p:cNvPr id="9" name="Rectangle: Rounded Corners 8">
            <a:extLst>
              <a:ext uri="{FF2B5EF4-FFF2-40B4-BE49-F238E27FC236}">
                <a16:creationId xmlns:a16="http://schemas.microsoft.com/office/drawing/2014/main" id="{A61BF119-2D95-4374-6BB3-74E46BF46EB3}"/>
              </a:ext>
            </a:extLst>
          </p:cNvPr>
          <p:cNvSpPr/>
          <p:nvPr/>
        </p:nvSpPr>
        <p:spPr>
          <a:xfrm>
            <a:off x="518305" y="29020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Clasificación</a:t>
            </a:r>
          </a:p>
        </p:txBody>
      </p:sp>
      <p:sp>
        <p:nvSpPr>
          <p:cNvPr id="10" name="Rectangle: Rounded Corners 9">
            <a:extLst>
              <a:ext uri="{FF2B5EF4-FFF2-40B4-BE49-F238E27FC236}">
                <a16:creationId xmlns:a16="http://schemas.microsoft.com/office/drawing/2014/main" id="{C973CCEE-3063-E4CC-99E3-77586F1A230C}"/>
              </a:ext>
            </a:extLst>
          </p:cNvPr>
          <p:cNvSpPr/>
          <p:nvPr/>
        </p:nvSpPr>
        <p:spPr>
          <a:xfrm>
            <a:off x="518305" y="33288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Imputación</a:t>
            </a:r>
          </a:p>
        </p:txBody>
      </p:sp>
      <p:sp>
        <p:nvSpPr>
          <p:cNvPr id="11" name="Rectangle: Rounded Corners 10">
            <a:extLst>
              <a:ext uri="{FF2B5EF4-FFF2-40B4-BE49-F238E27FC236}">
                <a16:creationId xmlns:a16="http://schemas.microsoft.com/office/drawing/2014/main" id="{B98DADEA-2D1E-FD63-242C-C8FD54FF0160}"/>
              </a:ext>
            </a:extLst>
          </p:cNvPr>
          <p:cNvSpPr/>
          <p:nvPr/>
        </p:nvSpPr>
        <p:spPr>
          <a:xfrm>
            <a:off x="518305" y="37556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Predicción</a:t>
            </a:r>
          </a:p>
        </p:txBody>
      </p:sp>
      <p:sp>
        <p:nvSpPr>
          <p:cNvPr id="15" name="Rectangle: Rounded Corners 14">
            <a:extLst>
              <a:ext uri="{FF2B5EF4-FFF2-40B4-BE49-F238E27FC236}">
                <a16:creationId xmlns:a16="http://schemas.microsoft.com/office/drawing/2014/main" id="{85A7461B-2D01-E42F-BF17-5BEAB3195DCF}"/>
              </a:ext>
            </a:extLst>
          </p:cNvPr>
          <p:cNvSpPr/>
          <p:nvPr/>
        </p:nvSpPr>
        <p:spPr>
          <a:xfrm>
            <a:off x="3400887" y="29020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anomalías</a:t>
            </a:r>
          </a:p>
        </p:txBody>
      </p:sp>
      <p:sp>
        <p:nvSpPr>
          <p:cNvPr id="16" name="Rectangle: Rounded Corners 15">
            <a:extLst>
              <a:ext uri="{FF2B5EF4-FFF2-40B4-BE49-F238E27FC236}">
                <a16:creationId xmlns:a16="http://schemas.microsoft.com/office/drawing/2014/main" id="{8EB3E4EF-B9F0-C8B3-E2C8-C384CDA95BED}"/>
              </a:ext>
            </a:extLst>
          </p:cNvPr>
          <p:cNvSpPr/>
          <p:nvPr/>
        </p:nvSpPr>
        <p:spPr>
          <a:xfrm>
            <a:off x="3400887" y="33288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Detección de tendencias</a:t>
            </a:r>
          </a:p>
        </p:txBody>
      </p:sp>
      <p:sp>
        <p:nvSpPr>
          <p:cNvPr id="17" name="Rectangle: Rounded Corners 16">
            <a:extLst>
              <a:ext uri="{FF2B5EF4-FFF2-40B4-BE49-F238E27FC236}">
                <a16:creationId xmlns:a16="http://schemas.microsoft.com/office/drawing/2014/main" id="{A9BFA0D8-2DE9-B3AE-E01D-A52FCC778007}"/>
              </a:ext>
            </a:extLst>
          </p:cNvPr>
          <p:cNvSpPr/>
          <p:nvPr/>
        </p:nvSpPr>
        <p:spPr>
          <a:xfrm>
            <a:off x="3400887" y="3750809"/>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Segmentación</a:t>
            </a:r>
          </a:p>
        </p:txBody>
      </p:sp>
      <p:sp>
        <p:nvSpPr>
          <p:cNvPr id="22" name="Rectangle: Rounded Corners 21">
            <a:extLst>
              <a:ext uri="{FF2B5EF4-FFF2-40B4-BE49-F238E27FC236}">
                <a16:creationId xmlns:a16="http://schemas.microsoft.com/office/drawing/2014/main" id="{24B75377-F321-C1C9-37A1-278A5C9D2B05}"/>
              </a:ext>
            </a:extLst>
          </p:cNvPr>
          <p:cNvSpPr/>
          <p:nvPr/>
        </p:nvSpPr>
        <p:spPr>
          <a:xfrm>
            <a:off x="6817505" y="2877683"/>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Estadística</a:t>
            </a:r>
          </a:p>
        </p:txBody>
      </p:sp>
      <p:sp>
        <p:nvSpPr>
          <p:cNvPr id="23" name="Rectangle: Rounded Corners 22">
            <a:extLst>
              <a:ext uri="{FF2B5EF4-FFF2-40B4-BE49-F238E27FC236}">
                <a16:creationId xmlns:a16="http://schemas.microsoft.com/office/drawing/2014/main" id="{5B7621F5-6CFE-029E-3C0D-B041915477C2}"/>
              </a:ext>
            </a:extLst>
          </p:cNvPr>
          <p:cNvSpPr/>
          <p:nvPr/>
        </p:nvSpPr>
        <p:spPr>
          <a:xfrm>
            <a:off x="6817505" y="3575196"/>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Análisis de señales</a:t>
            </a:r>
          </a:p>
        </p:txBody>
      </p:sp>
      <p:sp>
        <p:nvSpPr>
          <p:cNvPr id="25" name="Rectangle: Rounded Corners 24">
            <a:extLst>
              <a:ext uri="{FF2B5EF4-FFF2-40B4-BE49-F238E27FC236}">
                <a16:creationId xmlns:a16="http://schemas.microsoft.com/office/drawing/2014/main" id="{6B728551-7FEB-ECF5-3019-F4ACDB163A07}"/>
              </a:ext>
            </a:extLst>
          </p:cNvPr>
          <p:cNvSpPr/>
          <p:nvPr/>
        </p:nvSpPr>
        <p:spPr>
          <a:xfrm>
            <a:off x="9236660" y="2877682"/>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a:solidFill>
                  <a:schemeClr val="tx1"/>
                </a:solidFill>
              </a:rPr>
              <a:t>Minería de datos (DM)</a:t>
            </a:r>
          </a:p>
        </p:txBody>
      </p:sp>
      <p:sp>
        <p:nvSpPr>
          <p:cNvPr id="47" name="Rectangle: Rounded Corners 46">
            <a:extLst>
              <a:ext uri="{FF2B5EF4-FFF2-40B4-BE49-F238E27FC236}">
                <a16:creationId xmlns:a16="http://schemas.microsoft.com/office/drawing/2014/main" id="{B690BBED-5271-CB36-DC40-B11FEA590932}"/>
              </a:ext>
            </a:extLst>
          </p:cNvPr>
          <p:cNvSpPr/>
          <p:nvPr/>
        </p:nvSpPr>
        <p:spPr>
          <a:xfrm>
            <a:off x="9236660" y="3575195"/>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Aprendizaje profundo (DL)</a:t>
            </a:r>
          </a:p>
        </p:txBody>
      </p:sp>
      <p:graphicFrame>
        <p:nvGraphicFramePr>
          <p:cNvPr id="52" name="Diagram 51">
            <a:extLst>
              <a:ext uri="{FF2B5EF4-FFF2-40B4-BE49-F238E27FC236}">
                <a16:creationId xmlns:a16="http://schemas.microsoft.com/office/drawing/2014/main" id="{E89A9D9F-7AD4-6C44-C65A-6467A0775B44}"/>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84027874"/>
      </p:ext>
    </p:extLst>
  </p:cSld>
  <p:clrMapOvr>
    <a:masterClrMapping/>
  </p:clrMapOvr>
  <mc:AlternateContent xmlns:mc="http://schemas.openxmlformats.org/markup-compatibility/2006" xmlns:p14="http://schemas.microsoft.com/office/powerpoint/2010/main">
    <mc:Choice Requires="p14">
      <p:transition spd="slow" p14:dur="2000" advTm="35406"/>
    </mc:Choice>
    <mc:Fallback xmlns="">
      <p:transition spd="slow" advTm="354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mph" presetSubtype="0" grpId="0" nodeType="clickEffect">
                                  <p:stCondLst>
                                    <p:cond delay="0"/>
                                  </p:stCondLst>
                                  <p:childTnLst>
                                    <p:set>
                                      <p:cBhvr>
                                        <p:cTn id="34" dur="indefinite"/>
                                        <p:tgtEl>
                                          <p:spTgt spid="9"/>
                                        </p:tgtEl>
                                        <p:attrNameLst>
                                          <p:attrName>style.opacity</p:attrName>
                                        </p:attrNameLst>
                                      </p:cBhvr>
                                      <p:to>
                                        <p:strVal val="0.5"/>
                                      </p:to>
                                    </p:set>
                                    <p:animEffect filter="image" prLst="opacity: 0.5">
                                      <p:cBhvr rctx="IE">
                                        <p:cTn id="35" dur="indefinite"/>
                                        <p:tgtEl>
                                          <p:spTgt spid="9"/>
                                        </p:tgtEl>
                                      </p:cBhvr>
                                    </p:animEffect>
                                  </p:childTnLst>
                                </p:cTn>
                              </p:par>
                              <p:par>
                                <p:cTn id="36" presetID="9" presetClass="emph" presetSubtype="0" grpId="0" nodeType="withEffect">
                                  <p:stCondLst>
                                    <p:cond delay="0"/>
                                  </p:stCondLst>
                                  <p:childTnLst>
                                    <p:set>
                                      <p:cBhvr>
                                        <p:cTn id="37" dur="indefinite"/>
                                        <p:tgtEl>
                                          <p:spTgt spid="10"/>
                                        </p:tgtEl>
                                        <p:attrNameLst>
                                          <p:attrName>style.opacity</p:attrName>
                                        </p:attrNameLst>
                                      </p:cBhvr>
                                      <p:to>
                                        <p:strVal val="0.5"/>
                                      </p:to>
                                    </p:set>
                                    <p:animEffect filter="image" prLst="opacity: 0.5">
                                      <p:cBhvr rctx="IE">
                                        <p:cTn id="38" dur="indefinite"/>
                                        <p:tgtEl>
                                          <p:spTgt spid="10"/>
                                        </p:tgtEl>
                                      </p:cBhvr>
                                    </p:animEffect>
                                  </p:childTnLst>
                                </p:cTn>
                              </p:par>
                              <p:par>
                                <p:cTn id="39" presetID="9" presetClass="emph" presetSubtype="0" grpId="0" nodeType="withEffect">
                                  <p:stCondLst>
                                    <p:cond delay="0"/>
                                  </p:stCondLst>
                                  <p:childTnLst>
                                    <p:set>
                                      <p:cBhvr>
                                        <p:cTn id="40" dur="indefinite"/>
                                        <p:tgtEl>
                                          <p:spTgt spid="22"/>
                                        </p:tgtEl>
                                        <p:attrNameLst>
                                          <p:attrName>style.opacity</p:attrName>
                                        </p:attrNameLst>
                                      </p:cBhvr>
                                      <p:to>
                                        <p:strVal val="0.5"/>
                                      </p:to>
                                    </p:set>
                                    <p:animEffect filter="image" prLst="opacity: 0.5">
                                      <p:cBhvr rctx="IE">
                                        <p:cTn id="41" dur="indefinite"/>
                                        <p:tgtEl>
                                          <p:spTgt spid="22"/>
                                        </p:tgtEl>
                                      </p:cBhvr>
                                    </p:animEffect>
                                  </p:childTnLst>
                                </p:cTn>
                              </p:par>
                              <p:par>
                                <p:cTn id="42" presetID="9" presetClass="emph" presetSubtype="0" grpId="0" nodeType="withEffect">
                                  <p:stCondLst>
                                    <p:cond delay="0"/>
                                  </p:stCondLst>
                                  <p:childTnLst>
                                    <p:set>
                                      <p:cBhvr>
                                        <p:cTn id="43" dur="indefinite"/>
                                        <p:tgtEl>
                                          <p:spTgt spid="23"/>
                                        </p:tgtEl>
                                        <p:attrNameLst>
                                          <p:attrName>style.opacity</p:attrName>
                                        </p:attrNameLst>
                                      </p:cBhvr>
                                      <p:to>
                                        <p:strVal val="0.5"/>
                                      </p:to>
                                    </p:set>
                                    <p:animEffect filter="image" prLst="opacity: 0.5">
                                      <p:cBhvr rctx="IE">
                                        <p:cTn id="44" dur="indefinite"/>
                                        <p:tgtEl>
                                          <p:spTgt spid="23"/>
                                        </p:tgtEl>
                                      </p:cBhvr>
                                    </p:animEffect>
                                  </p:childTnLst>
                                </p:cTn>
                              </p:par>
                              <p:par>
                                <p:cTn id="45" presetID="9" presetClass="emph" presetSubtype="0" grpId="1" nodeType="withEffect">
                                  <p:stCondLst>
                                    <p:cond delay="0"/>
                                  </p:stCondLst>
                                  <p:childTnLst>
                                    <p:set>
                                      <p:cBhvr>
                                        <p:cTn id="46" dur="indefinite"/>
                                        <p:tgtEl>
                                          <p:spTgt spid="11"/>
                                        </p:tgtEl>
                                        <p:attrNameLst>
                                          <p:attrName>style.opacity</p:attrName>
                                        </p:attrNameLst>
                                      </p:cBhvr>
                                      <p:to>
                                        <p:strVal val="0.5"/>
                                      </p:to>
                                    </p:set>
                                    <p:animEffect filter="image" prLst="opacity: 0.5">
                                      <p:cBhvr rctx="IE">
                                        <p:cTn id="47" dur="indefinite"/>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0" grpId="0" animBg="1"/>
      <p:bldP spid="9" grpId="0" animBg="1"/>
      <p:bldP spid="9" grpId="1" animBg="1"/>
      <p:bldP spid="10" grpId="0" animBg="1"/>
      <p:bldP spid="10" grpId="1" animBg="1"/>
      <p:bldP spid="11" grpId="0" animBg="1"/>
      <p:bldP spid="11" grpId="1" animBg="1"/>
      <p:bldP spid="15" grpId="0" animBg="1"/>
      <p:bldP spid="16" grpId="0" animBg="1"/>
      <p:bldP spid="17" grpId="0" animBg="1"/>
      <p:bldP spid="22" grpId="0" animBg="1"/>
      <p:bldP spid="22" grpId="1" animBg="1"/>
      <p:bldP spid="23" grpId="0" animBg="1"/>
      <p:bldP spid="23" grpId="1" animBg="1"/>
      <p:bldP spid="25"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60019E06-E2AF-274E-2FF5-AC342E340947}"/>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38F85F7-9843-AA1E-2BF3-B7399C4B256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52" name="Rectangle: Rounded Corners 51">
            <a:extLst>
              <a:ext uri="{FF2B5EF4-FFF2-40B4-BE49-F238E27FC236}">
                <a16:creationId xmlns:a16="http://schemas.microsoft.com/office/drawing/2014/main" id="{B7A531F1-3F28-45D6-83CC-EB0DC78B721F}"/>
              </a:ext>
            </a:extLst>
          </p:cNvPr>
          <p:cNvSpPr/>
          <p:nvPr/>
        </p:nvSpPr>
        <p:spPr>
          <a:xfrm>
            <a:off x="8549899" y="1581350"/>
            <a:ext cx="3425992"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200">
                <a:solidFill>
                  <a:schemeClr val="tx1"/>
                </a:solidFill>
                <a:latin typeface="+mj-lt"/>
              </a:rPr>
              <a:t>Buscamos</a:t>
            </a: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p:txBody>
      </p:sp>
      <p:sp>
        <p:nvSpPr>
          <p:cNvPr id="4" name="Rectangle: Rounded Corners 3">
            <a:extLst>
              <a:ext uri="{FF2B5EF4-FFF2-40B4-BE49-F238E27FC236}">
                <a16:creationId xmlns:a16="http://schemas.microsoft.com/office/drawing/2014/main" id="{84854886-B74B-9BB1-8632-B38E19A99EB8}"/>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Objetivo</a:t>
            </a:r>
          </a:p>
        </p:txBody>
      </p:sp>
      <p:sp>
        <p:nvSpPr>
          <p:cNvPr id="6" name="Slide Number Placeholder 5">
            <a:extLst>
              <a:ext uri="{FF2B5EF4-FFF2-40B4-BE49-F238E27FC236}">
                <a16:creationId xmlns:a16="http://schemas.microsoft.com/office/drawing/2014/main" id="{27ED98C9-9627-B133-8950-C2AA7D0C0DAB}"/>
              </a:ext>
            </a:extLst>
          </p:cNvPr>
          <p:cNvSpPr>
            <a:spLocks noGrp="1"/>
          </p:cNvSpPr>
          <p:nvPr>
            <p:ph type="sldNum" sz="quarter" idx="12"/>
          </p:nvPr>
        </p:nvSpPr>
        <p:spPr/>
        <p:txBody>
          <a:bodyPr/>
          <a:lstStyle/>
          <a:p>
            <a:fld id="{1A06E274-3D30-4D47-98D0-0581248BD0B1}" type="slidenum">
              <a:rPr lang="es-ES" noProof="0" smtClean="0"/>
              <a:t>11</a:t>
            </a:fld>
            <a:endParaRPr lang="es-ES" noProof="0"/>
          </a:p>
        </p:txBody>
      </p:sp>
      <p:sp>
        <p:nvSpPr>
          <p:cNvPr id="51" name="Rectangle: Rounded Corners 50">
            <a:extLst>
              <a:ext uri="{FF2B5EF4-FFF2-40B4-BE49-F238E27FC236}">
                <a16:creationId xmlns:a16="http://schemas.microsoft.com/office/drawing/2014/main" id="{76AA0710-92BE-C858-AF3E-3465AEDEA408}"/>
              </a:ext>
            </a:extLst>
          </p:cNvPr>
          <p:cNvSpPr/>
          <p:nvPr/>
        </p:nvSpPr>
        <p:spPr>
          <a:xfrm>
            <a:off x="620892" y="1581350"/>
            <a:ext cx="3425992"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200">
                <a:solidFill>
                  <a:schemeClr val="tx1"/>
                </a:solidFill>
                <a:latin typeface="+mj-lt"/>
              </a:rPr>
              <a:t>Tenemos</a:t>
            </a: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p:txBody>
      </p:sp>
      <p:grpSp>
        <p:nvGrpSpPr>
          <p:cNvPr id="33" name="Group 32">
            <a:extLst>
              <a:ext uri="{FF2B5EF4-FFF2-40B4-BE49-F238E27FC236}">
                <a16:creationId xmlns:a16="http://schemas.microsoft.com/office/drawing/2014/main" id="{D679A18D-817C-F3AC-E3A3-13EF73A9D333}"/>
              </a:ext>
            </a:extLst>
          </p:cNvPr>
          <p:cNvGrpSpPr/>
          <p:nvPr/>
        </p:nvGrpSpPr>
        <p:grpSpPr>
          <a:xfrm>
            <a:off x="1308710" y="2554698"/>
            <a:ext cx="1967439" cy="1011436"/>
            <a:chOff x="2075167" y="2534072"/>
            <a:chExt cx="1967439" cy="1011436"/>
          </a:xfrm>
        </p:grpSpPr>
        <p:sp>
          <p:nvSpPr>
            <p:cNvPr id="26" name="Freeform: Shape 25">
              <a:extLst>
                <a:ext uri="{FF2B5EF4-FFF2-40B4-BE49-F238E27FC236}">
                  <a16:creationId xmlns:a16="http://schemas.microsoft.com/office/drawing/2014/main" id="{DF2F8F09-90E7-F38E-CEF0-4A5EC3681B9B}"/>
                </a:ext>
              </a:extLst>
            </p:cNvPr>
            <p:cNvSpPr/>
            <p:nvPr/>
          </p:nvSpPr>
          <p:spPr>
            <a:xfrm>
              <a:off x="2075167" y="2534072"/>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7" name="Freeform: Shape 26">
              <a:extLst>
                <a:ext uri="{FF2B5EF4-FFF2-40B4-BE49-F238E27FC236}">
                  <a16:creationId xmlns:a16="http://schemas.microsoft.com/office/drawing/2014/main" id="{FB36431D-5936-67BC-2019-C0D67587D2DE}"/>
                </a:ext>
              </a:extLst>
            </p:cNvPr>
            <p:cNvSpPr/>
            <p:nvPr/>
          </p:nvSpPr>
          <p:spPr>
            <a:xfrm rot="10800000">
              <a:off x="2382382" y="2569928"/>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9" name="TextBox 28">
              <a:extLst>
                <a:ext uri="{FF2B5EF4-FFF2-40B4-BE49-F238E27FC236}">
                  <a16:creationId xmlns:a16="http://schemas.microsoft.com/office/drawing/2014/main" id="{4CA70B69-C67D-A396-D3BB-97EE6DC25A5E}"/>
                </a:ext>
              </a:extLst>
            </p:cNvPr>
            <p:cNvSpPr txBox="1"/>
            <p:nvPr/>
          </p:nvSpPr>
          <p:spPr>
            <a:xfrm>
              <a:off x="3058886" y="3149452"/>
              <a:ext cx="561975" cy="369332"/>
            </a:xfrm>
            <a:prstGeom prst="rect">
              <a:avLst/>
            </a:prstGeom>
            <a:noFill/>
          </p:spPr>
          <p:txBody>
            <a:bodyPr wrap="square">
              <a:spAutoFit/>
            </a:bodyPr>
            <a:lstStyle/>
            <a:p>
              <a:r>
                <a:rPr lang="es-ES" sz="1800" b="1" noProof="0"/>
                <a:t>DL</a:t>
              </a:r>
              <a:endParaRPr lang="es-ES" b="1" noProof="0"/>
            </a:p>
          </p:txBody>
        </p:sp>
      </p:grpSp>
      <p:sp>
        <p:nvSpPr>
          <p:cNvPr id="32" name="Content Placeholder 2">
            <a:extLst>
              <a:ext uri="{FF2B5EF4-FFF2-40B4-BE49-F238E27FC236}">
                <a16:creationId xmlns:a16="http://schemas.microsoft.com/office/drawing/2014/main" id="{B158BAAB-5CC2-4F6B-7AA3-FA441473DF8D}"/>
              </a:ext>
            </a:extLst>
          </p:cNvPr>
          <p:cNvSpPr txBox="1">
            <a:spLocks/>
          </p:cNvSpPr>
          <p:nvPr/>
        </p:nvSpPr>
        <p:spPr>
          <a:xfrm>
            <a:off x="-140528" y="4100113"/>
            <a:ext cx="4865914" cy="21725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dirty="0"/>
              <a:t>Problemas de escalabilidad</a:t>
            </a:r>
          </a:p>
          <a:p>
            <a:pPr marL="0" indent="0" algn="ctr">
              <a:buNone/>
            </a:pPr>
            <a:r>
              <a:rPr lang="es-ES" sz="1800" dirty="0"/>
              <a:t>Difícil de interpretar</a:t>
            </a:r>
          </a:p>
          <a:p>
            <a:pPr marL="0" indent="0" algn="ctr">
              <a:buNone/>
            </a:pPr>
            <a:r>
              <a:rPr lang="es-ES" sz="1800" dirty="0"/>
              <a:t>Costoso en memoria y tiempo</a:t>
            </a:r>
          </a:p>
        </p:txBody>
      </p:sp>
      <p:grpSp>
        <p:nvGrpSpPr>
          <p:cNvPr id="58" name="Group 57">
            <a:extLst>
              <a:ext uri="{FF2B5EF4-FFF2-40B4-BE49-F238E27FC236}">
                <a16:creationId xmlns:a16="http://schemas.microsoft.com/office/drawing/2014/main" id="{6ED9CFF4-0861-2E03-686A-90831112233A}"/>
              </a:ext>
            </a:extLst>
          </p:cNvPr>
          <p:cNvGrpSpPr/>
          <p:nvPr/>
        </p:nvGrpSpPr>
        <p:grpSpPr>
          <a:xfrm>
            <a:off x="4453697" y="1581350"/>
            <a:ext cx="3596301" cy="5946229"/>
            <a:chOff x="4453697" y="1581350"/>
            <a:chExt cx="3596301" cy="5946229"/>
          </a:xfrm>
        </p:grpSpPr>
        <p:sp>
          <p:nvSpPr>
            <p:cNvPr id="50" name="Rectangle: Rounded Corners 49">
              <a:extLst>
                <a:ext uri="{FF2B5EF4-FFF2-40B4-BE49-F238E27FC236}">
                  <a16:creationId xmlns:a16="http://schemas.microsoft.com/office/drawing/2014/main" id="{3C77C746-B97B-FFB5-38D4-3522A5C02ED9}"/>
                </a:ext>
              </a:extLst>
            </p:cNvPr>
            <p:cNvSpPr/>
            <p:nvPr/>
          </p:nvSpPr>
          <p:spPr>
            <a:xfrm>
              <a:off x="4569798" y="1581350"/>
              <a:ext cx="3425992"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200">
                  <a:solidFill>
                    <a:schemeClr val="tx1"/>
                  </a:solidFill>
                  <a:latin typeface="+mj-lt"/>
                </a:rPr>
                <a:t>Existen herramientas</a:t>
              </a: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a:p>
              <a:pPr algn="ctr"/>
              <a:endParaRPr lang="es-ES" sz="2200">
                <a:solidFill>
                  <a:schemeClr val="tx1"/>
                </a:solidFill>
                <a:latin typeface="+mj-lt"/>
              </a:endParaRPr>
            </a:p>
          </p:txBody>
        </p:sp>
        <p:grpSp>
          <p:nvGrpSpPr>
            <p:cNvPr id="38" name="Group 37">
              <a:extLst>
                <a:ext uri="{FF2B5EF4-FFF2-40B4-BE49-F238E27FC236}">
                  <a16:creationId xmlns:a16="http://schemas.microsoft.com/office/drawing/2014/main" id="{69C0440E-CF96-3EF3-A671-4B959A532EEE}"/>
                </a:ext>
              </a:extLst>
            </p:cNvPr>
            <p:cNvGrpSpPr/>
            <p:nvPr/>
          </p:nvGrpSpPr>
          <p:grpSpPr>
            <a:xfrm>
              <a:off x="5443892" y="3969994"/>
              <a:ext cx="1561703" cy="939723"/>
              <a:chOff x="3393450" y="3860739"/>
              <a:chExt cx="1561703" cy="939723"/>
            </a:xfrm>
          </p:grpSpPr>
          <p:sp>
            <p:nvSpPr>
              <p:cNvPr id="40" name="Freeform: Shape 39">
                <a:extLst>
                  <a:ext uri="{FF2B5EF4-FFF2-40B4-BE49-F238E27FC236}">
                    <a16:creationId xmlns:a16="http://schemas.microsoft.com/office/drawing/2014/main" id="{CB28ABDF-8C04-F975-4D37-44037C27ECD5}"/>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41" name="TextBox 40">
                <a:extLst>
                  <a:ext uri="{FF2B5EF4-FFF2-40B4-BE49-F238E27FC236}">
                    <a16:creationId xmlns:a16="http://schemas.microsoft.com/office/drawing/2014/main" id="{CD798F1F-A66A-335F-23E1-48019A6BF376}"/>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
          <p:nvSpPr>
            <p:cNvPr id="42" name="Content Placeholder 2">
              <a:extLst>
                <a:ext uri="{FF2B5EF4-FFF2-40B4-BE49-F238E27FC236}">
                  <a16:creationId xmlns:a16="http://schemas.microsoft.com/office/drawing/2014/main" id="{CEE6817E-E729-FBF2-DD83-739F9DE2282C}"/>
                </a:ext>
              </a:extLst>
            </p:cNvPr>
            <p:cNvSpPr txBox="1">
              <a:spLocks/>
            </p:cNvSpPr>
            <p:nvPr/>
          </p:nvSpPr>
          <p:spPr>
            <a:xfrm>
              <a:off x="4453697" y="5099852"/>
              <a:ext cx="3542092" cy="1218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a:t>Escalable</a:t>
              </a:r>
            </a:p>
            <a:p>
              <a:pPr marL="0" indent="0" algn="ctr">
                <a:buNone/>
              </a:pPr>
              <a:r>
                <a:rPr lang="es-ES" sz="1800"/>
                <a:t>Fácil de interpretar</a:t>
              </a:r>
            </a:p>
            <a:p>
              <a:pPr marL="0" indent="0" algn="ctr">
                <a:buNone/>
              </a:pPr>
              <a:r>
                <a:rPr lang="es-ES" sz="1800"/>
                <a:t>Rápido</a:t>
              </a:r>
            </a:p>
            <a:p>
              <a:pPr marL="0" indent="0" algn="ctr">
                <a:buNone/>
              </a:pPr>
              <a:r>
                <a:rPr lang="es-ES" sz="1800"/>
                <a:t>Incompleto, solo </a:t>
              </a:r>
              <a:r>
                <a:rPr lang="es-ES" sz="1800" err="1"/>
                <a:t>univariable</a:t>
              </a:r>
              <a:endParaRPr lang="es-ES" sz="1800"/>
            </a:p>
          </p:txBody>
        </p:sp>
        <p:grpSp>
          <p:nvGrpSpPr>
            <p:cNvPr id="43" name="Group 42">
              <a:extLst>
                <a:ext uri="{FF2B5EF4-FFF2-40B4-BE49-F238E27FC236}">
                  <a16:creationId xmlns:a16="http://schemas.microsoft.com/office/drawing/2014/main" id="{536C69D5-2A3E-7E98-4993-3112358D62AA}"/>
                </a:ext>
              </a:extLst>
            </p:cNvPr>
            <p:cNvGrpSpPr/>
            <p:nvPr/>
          </p:nvGrpSpPr>
          <p:grpSpPr>
            <a:xfrm>
              <a:off x="5461849" y="1772706"/>
              <a:ext cx="1561703" cy="948856"/>
              <a:chOff x="2382382" y="2569928"/>
              <a:chExt cx="1561703" cy="948856"/>
            </a:xfrm>
          </p:grpSpPr>
          <p:sp>
            <p:nvSpPr>
              <p:cNvPr id="45" name="Freeform: Shape 44">
                <a:extLst>
                  <a:ext uri="{FF2B5EF4-FFF2-40B4-BE49-F238E27FC236}">
                    <a16:creationId xmlns:a16="http://schemas.microsoft.com/office/drawing/2014/main" id="{90D640C0-2A91-892E-0768-7BEA3175F0EB}"/>
                  </a:ext>
                </a:extLst>
              </p:cNvPr>
              <p:cNvSpPr/>
              <p:nvPr/>
            </p:nvSpPr>
            <p:spPr>
              <a:xfrm rot="10800000">
                <a:off x="2382382" y="2569928"/>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46" name="TextBox 45">
                <a:extLst>
                  <a:ext uri="{FF2B5EF4-FFF2-40B4-BE49-F238E27FC236}">
                    <a16:creationId xmlns:a16="http://schemas.microsoft.com/office/drawing/2014/main" id="{0B5EAB9E-171E-C8F2-45CB-52C6F13CCBA3}"/>
                  </a:ext>
                </a:extLst>
              </p:cNvPr>
              <p:cNvSpPr txBox="1"/>
              <p:nvPr/>
            </p:nvSpPr>
            <p:spPr>
              <a:xfrm>
                <a:off x="3058886" y="3149452"/>
                <a:ext cx="561975" cy="369332"/>
              </a:xfrm>
              <a:prstGeom prst="rect">
                <a:avLst/>
              </a:prstGeom>
              <a:noFill/>
            </p:spPr>
            <p:txBody>
              <a:bodyPr wrap="square">
                <a:spAutoFit/>
              </a:bodyPr>
              <a:lstStyle/>
              <a:p>
                <a:r>
                  <a:rPr lang="es-ES" sz="1800" b="1" noProof="0"/>
                  <a:t>DL</a:t>
                </a:r>
                <a:endParaRPr lang="es-ES" b="1" noProof="0"/>
              </a:p>
            </p:txBody>
          </p:sp>
        </p:grpSp>
        <p:sp>
          <p:nvSpPr>
            <p:cNvPr id="48" name="Content Placeholder 2">
              <a:extLst>
                <a:ext uri="{FF2B5EF4-FFF2-40B4-BE49-F238E27FC236}">
                  <a16:creationId xmlns:a16="http://schemas.microsoft.com/office/drawing/2014/main" id="{4C964435-D36E-1727-DCED-5F05A0A1812A}"/>
                </a:ext>
              </a:extLst>
            </p:cNvPr>
            <p:cNvSpPr txBox="1">
              <a:spLocks/>
            </p:cNvSpPr>
            <p:nvPr/>
          </p:nvSpPr>
          <p:spPr>
            <a:xfrm>
              <a:off x="4507906" y="2917045"/>
              <a:ext cx="3542092" cy="1218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800"/>
                <a:t>Rápido</a:t>
              </a:r>
            </a:p>
          </p:txBody>
        </p:sp>
      </p:grpSp>
      <p:grpSp>
        <p:nvGrpSpPr>
          <p:cNvPr id="7" name="Group 6">
            <a:extLst>
              <a:ext uri="{FF2B5EF4-FFF2-40B4-BE49-F238E27FC236}">
                <a16:creationId xmlns:a16="http://schemas.microsoft.com/office/drawing/2014/main" id="{21C10E64-CE51-7E71-5380-04551905047C}"/>
              </a:ext>
            </a:extLst>
          </p:cNvPr>
          <p:cNvGrpSpPr/>
          <p:nvPr/>
        </p:nvGrpSpPr>
        <p:grpSpPr>
          <a:xfrm>
            <a:off x="8703381" y="2459067"/>
            <a:ext cx="3542092" cy="2702551"/>
            <a:chOff x="8703381" y="2459067"/>
            <a:chExt cx="3542092" cy="2702551"/>
          </a:xfrm>
        </p:grpSpPr>
        <p:grpSp>
          <p:nvGrpSpPr>
            <p:cNvPr id="2" name="Group 1">
              <a:extLst>
                <a:ext uri="{FF2B5EF4-FFF2-40B4-BE49-F238E27FC236}">
                  <a16:creationId xmlns:a16="http://schemas.microsoft.com/office/drawing/2014/main" id="{973DD7D4-4766-42A6-BA2C-08874980B8FC}"/>
                </a:ext>
              </a:extLst>
            </p:cNvPr>
            <p:cNvGrpSpPr/>
            <p:nvPr/>
          </p:nvGrpSpPr>
          <p:grpSpPr>
            <a:xfrm>
              <a:off x="9386361" y="2459067"/>
              <a:ext cx="1967439" cy="1011436"/>
              <a:chOff x="3297767" y="3824883"/>
              <a:chExt cx="1967439" cy="1011436"/>
            </a:xfrm>
          </p:grpSpPr>
          <p:sp>
            <p:nvSpPr>
              <p:cNvPr id="3" name="Freeform: Shape 2">
                <a:extLst>
                  <a:ext uri="{FF2B5EF4-FFF2-40B4-BE49-F238E27FC236}">
                    <a16:creationId xmlns:a16="http://schemas.microsoft.com/office/drawing/2014/main" id="{A9F7C84F-0AE2-4DFF-F7FF-175A56D08551}"/>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5" name="Freeform: Shape 4">
                <a:extLst>
                  <a:ext uri="{FF2B5EF4-FFF2-40B4-BE49-F238E27FC236}">
                    <a16:creationId xmlns:a16="http://schemas.microsoft.com/office/drawing/2014/main" id="{958C626E-3955-BA9F-EFFF-18AE1740B409}"/>
                  </a:ext>
                </a:extLst>
              </p:cNvPr>
              <p:cNvSpPr/>
              <p:nvPr/>
            </p:nvSpPr>
            <p:spPr>
              <a:xfrm rot="10800000">
                <a:off x="3604982" y="3860739"/>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nvGrpSpPr>
              <p:cNvPr id="8" name="Group 7">
                <a:extLst>
                  <a:ext uri="{FF2B5EF4-FFF2-40B4-BE49-F238E27FC236}">
                    <a16:creationId xmlns:a16="http://schemas.microsoft.com/office/drawing/2014/main" id="{3B4A39AD-EFFD-3B47-DB1F-D6223833A948}"/>
                  </a:ext>
                </a:extLst>
              </p:cNvPr>
              <p:cNvGrpSpPr/>
              <p:nvPr/>
            </p:nvGrpSpPr>
            <p:grpSpPr>
              <a:xfrm>
                <a:off x="3393450" y="3860739"/>
                <a:ext cx="1561703" cy="939723"/>
                <a:chOff x="3393450" y="3860739"/>
                <a:chExt cx="1561703" cy="939723"/>
              </a:xfrm>
            </p:grpSpPr>
            <p:sp>
              <p:nvSpPr>
                <p:cNvPr id="13" name="Freeform: Shape 12">
                  <a:extLst>
                    <a:ext uri="{FF2B5EF4-FFF2-40B4-BE49-F238E27FC236}">
                      <a16:creationId xmlns:a16="http://schemas.microsoft.com/office/drawing/2014/main" id="{A88A81F4-8AD3-F707-75D7-FDFA6E0611D1}"/>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49B3947E-D3A3-97BB-140B-C2543853AD9B}"/>
                    </a:ext>
                  </a:extLst>
                </p:cNvPr>
                <p:cNvSpPr txBox="1"/>
                <p:nvPr/>
              </p:nvSpPr>
              <p:spPr>
                <a:xfrm>
                  <a:off x="3719511" y="4035074"/>
                  <a:ext cx="561975" cy="369332"/>
                </a:xfrm>
                <a:prstGeom prst="rect">
                  <a:avLst/>
                </a:prstGeom>
                <a:noFill/>
              </p:spPr>
              <p:txBody>
                <a:bodyPr wrap="square">
                  <a:spAutoFit/>
                </a:bodyPr>
                <a:lstStyle/>
                <a:p>
                  <a:r>
                    <a:rPr lang="es-ES" sz="1800" b="1" noProof="0"/>
                    <a:t>DM</a:t>
                  </a:r>
                  <a:endParaRPr lang="es-ES" b="1" noProof="0"/>
                </a:p>
              </p:txBody>
            </p:sp>
          </p:grpSp>
          <p:sp>
            <p:nvSpPr>
              <p:cNvPr id="12" name="TextBox 11">
                <a:extLst>
                  <a:ext uri="{FF2B5EF4-FFF2-40B4-BE49-F238E27FC236}">
                    <a16:creationId xmlns:a16="http://schemas.microsoft.com/office/drawing/2014/main" id="{D9FA6E8F-ABEB-113D-C844-30AE157DE850}"/>
                  </a:ext>
                </a:extLst>
              </p:cNvPr>
              <p:cNvSpPr txBox="1"/>
              <p:nvPr/>
            </p:nvSpPr>
            <p:spPr>
              <a:xfrm>
                <a:off x="4281486" y="4440263"/>
                <a:ext cx="561975" cy="369332"/>
              </a:xfrm>
              <a:prstGeom prst="rect">
                <a:avLst/>
              </a:prstGeom>
              <a:noFill/>
            </p:spPr>
            <p:txBody>
              <a:bodyPr wrap="square">
                <a:spAutoFit/>
              </a:bodyPr>
              <a:lstStyle/>
              <a:p>
                <a:r>
                  <a:rPr lang="es-ES" sz="1800" b="1" noProof="0"/>
                  <a:t>DL</a:t>
                </a:r>
                <a:endParaRPr lang="es-ES" b="1" noProof="0"/>
              </a:p>
            </p:txBody>
          </p:sp>
        </p:grpSp>
        <p:sp>
          <p:nvSpPr>
            <p:cNvPr id="54" name="Content Placeholder 2">
              <a:extLst>
                <a:ext uri="{FF2B5EF4-FFF2-40B4-BE49-F238E27FC236}">
                  <a16:creationId xmlns:a16="http://schemas.microsoft.com/office/drawing/2014/main" id="{A99A4F9A-F66D-DBCD-DE25-ED1C9459FCB6}"/>
                </a:ext>
              </a:extLst>
            </p:cNvPr>
            <p:cNvSpPr txBox="1">
              <a:spLocks/>
            </p:cNvSpPr>
            <p:nvPr/>
          </p:nvSpPr>
          <p:spPr>
            <a:xfrm>
              <a:off x="8703381" y="3943220"/>
              <a:ext cx="3542092" cy="12183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000"/>
                <a:t>Escalable</a:t>
              </a:r>
            </a:p>
            <a:p>
              <a:pPr marL="0" indent="0" algn="ctr">
                <a:buNone/>
              </a:pPr>
              <a:r>
                <a:rPr lang="es-ES" sz="2000"/>
                <a:t>Fácil de interpretar</a:t>
              </a:r>
            </a:p>
            <a:p>
              <a:pPr marL="0" indent="0" algn="ctr">
                <a:buNone/>
              </a:pPr>
              <a:r>
                <a:rPr lang="es-ES" sz="2000"/>
                <a:t>Rápido</a:t>
              </a:r>
            </a:p>
            <a:p>
              <a:pPr marL="0" indent="0" algn="ctr">
                <a:buNone/>
              </a:pPr>
              <a:r>
                <a:rPr lang="es-ES" sz="2000"/>
                <a:t>Completo</a:t>
              </a:r>
            </a:p>
          </p:txBody>
        </p:sp>
      </p:grpSp>
      <p:graphicFrame>
        <p:nvGraphicFramePr>
          <p:cNvPr id="60" name="Diagram 59">
            <a:extLst>
              <a:ext uri="{FF2B5EF4-FFF2-40B4-BE49-F238E27FC236}">
                <a16:creationId xmlns:a16="http://schemas.microsoft.com/office/drawing/2014/main" id="{917E2287-9DC7-4C56-45FF-BD3310F63744}"/>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326322029"/>
      </p:ext>
    </p:extLst>
  </p:cSld>
  <p:clrMapOvr>
    <a:masterClrMapping/>
  </p:clrMapOvr>
  <mc:AlternateContent xmlns:mc="http://schemas.openxmlformats.org/markup-compatibility/2006" xmlns:p14="http://schemas.microsoft.com/office/powerpoint/2010/main">
    <mc:Choice Requires="p14">
      <p:transition spd="slow" p14:dur="2000" advTm="31672"/>
    </mc:Choice>
    <mc:Fallback xmlns="">
      <p:transition spd="slow" advTm="316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1" grpId="0" animBg="1"/>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9C387-1412-5556-1AB3-B5DE7E14EDF7}"/>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4CDD7155-91C8-513A-31C4-925F29C10C8E}"/>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C8BE1EB1-6934-1392-3AAC-E086459F25D3}"/>
              </a:ext>
            </a:extLst>
          </p:cNvPr>
          <p:cNvSpPr>
            <a:spLocks noGrp="1"/>
          </p:cNvSpPr>
          <p:nvPr>
            <p:ph type="sldNum" sz="quarter" idx="12"/>
          </p:nvPr>
        </p:nvSpPr>
        <p:spPr/>
        <p:txBody>
          <a:bodyPr/>
          <a:lstStyle/>
          <a:p>
            <a:fld id="{1A06E274-3D30-4D47-98D0-0581248BD0B1}" type="slidenum">
              <a:rPr lang="es-ES" noProof="0" smtClean="0"/>
              <a:t>12</a:t>
            </a:fld>
            <a:endParaRPr lang="es-ES" noProof="0"/>
          </a:p>
        </p:txBody>
      </p:sp>
      <p:sp>
        <p:nvSpPr>
          <p:cNvPr id="4" name="Rectangle: Rounded Corners 3">
            <a:extLst>
              <a:ext uri="{FF2B5EF4-FFF2-40B4-BE49-F238E27FC236}">
                <a16:creationId xmlns:a16="http://schemas.microsoft.com/office/drawing/2014/main" id="{091BBEA3-6F25-2951-6925-3328F73E9178}"/>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Hipótesis</a:t>
            </a:r>
          </a:p>
        </p:txBody>
      </p:sp>
      <p:sp>
        <p:nvSpPr>
          <p:cNvPr id="9" name="Slide Number Placeholder 3">
            <a:extLst>
              <a:ext uri="{FF2B5EF4-FFF2-40B4-BE49-F238E27FC236}">
                <a16:creationId xmlns:a16="http://schemas.microsoft.com/office/drawing/2014/main" id="{CB9B9ABC-0257-2FEF-733E-7BE060C3513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12</a:t>
            </a:fld>
            <a:endParaRPr lang="es-ES"/>
          </a:p>
        </p:txBody>
      </p:sp>
      <p:sp>
        <p:nvSpPr>
          <p:cNvPr id="10" name="Flowchart: Alternate Process 9">
            <a:extLst>
              <a:ext uri="{FF2B5EF4-FFF2-40B4-BE49-F238E27FC236}">
                <a16:creationId xmlns:a16="http://schemas.microsoft.com/office/drawing/2014/main" id="{96CCF29D-4046-C514-F6BF-9E80C957738E}"/>
              </a:ext>
            </a:extLst>
          </p:cNvPr>
          <p:cNvSpPr/>
          <p:nvPr/>
        </p:nvSpPr>
        <p:spPr>
          <a:xfrm>
            <a:off x="3136944" y="2721004"/>
            <a:ext cx="6275511" cy="133495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sz="2200" noProof="0"/>
              <a:t>Mejorar</a:t>
            </a:r>
            <a:r>
              <a:rPr lang="es-ES" sz="2200" b="1" noProof="0"/>
              <a:t> análisis visual interactivo</a:t>
            </a:r>
            <a:r>
              <a:rPr lang="es-ES" sz="2200" noProof="0"/>
              <a:t> de series temporales con </a:t>
            </a:r>
            <a:r>
              <a:rPr lang="es-ES" sz="2200" b="1" noProof="0"/>
              <a:t>DL y DM</a:t>
            </a:r>
            <a:r>
              <a:rPr lang="es-ES" sz="2200" b="1"/>
              <a:t> </a:t>
            </a:r>
            <a:r>
              <a:rPr lang="es-ES" sz="2200"/>
              <a:t>para ganar </a:t>
            </a:r>
            <a:r>
              <a:rPr lang="es-ES" sz="2200" b="1" noProof="0"/>
              <a:t>interpretabilidad, interactividad</a:t>
            </a:r>
            <a:endParaRPr lang="es-ES" sz="2200" noProof="0"/>
          </a:p>
        </p:txBody>
      </p:sp>
      <p:sp>
        <p:nvSpPr>
          <p:cNvPr id="11" name="TextBox 10">
            <a:extLst>
              <a:ext uri="{FF2B5EF4-FFF2-40B4-BE49-F238E27FC236}">
                <a16:creationId xmlns:a16="http://schemas.microsoft.com/office/drawing/2014/main" id="{CFFF71F7-BDA9-6EAF-B6AA-1E6562AE5D29}"/>
              </a:ext>
            </a:extLst>
          </p:cNvPr>
          <p:cNvSpPr txBox="1"/>
          <p:nvPr/>
        </p:nvSpPr>
        <p:spPr>
          <a:xfrm>
            <a:off x="4999319" y="2227850"/>
            <a:ext cx="2550763" cy="477054"/>
          </a:xfrm>
          <a:prstGeom prst="rect">
            <a:avLst/>
          </a:prstGeom>
          <a:noFill/>
        </p:spPr>
        <p:txBody>
          <a:bodyPr wrap="none" rtlCol="0">
            <a:spAutoFit/>
          </a:bodyPr>
          <a:lstStyle/>
          <a:p>
            <a:r>
              <a:rPr lang="es-ES" sz="2500" b="1" noProof="0"/>
              <a:t>Hipótesis global</a:t>
            </a:r>
          </a:p>
        </p:txBody>
      </p:sp>
      <p:sp>
        <p:nvSpPr>
          <p:cNvPr id="21" name="Flowchart: Alternate Process 20">
            <a:extLst>
              <a:ext uri="{FF2B5EF4-FFF2-40B4-BE49-F238E27FC236}">
                <a16:creationId xmlns:a16="http://schemas.microsoft.com/office/drawing/2014/main" id="{6B2670DD-F721-A65D-1FBB-E8A1C708D2A8}"/>
              </a:ext>
            </a:extLst>
          </p:cNvPr>
          <p:cNvSpPr/>
          <p:nvPr/>
        </p:nvSpPr>
        <p:spPr>
          <a:xfrm>
            <a:off x="750577" y="4577325"/>
            <a:ext cx="4974945" cy="796686"/>
          </a:xfrm>
          <a:prstGeom prst="flowChartAlternateProcess">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b="1" dirty="0"/>
              <a:t>DM</a:t>
            </a:r>
            <a:r>
              <a:rPr lang="es-ES" dirty="0"/>
              <a:t> ayuda a mejorar la </a:t>
            </a:r>
            <a:r>
              <a:rPr lang="es-ES" b="1" dirty="0"/>
              <a:t>interpretabilidad</a:t>
            </a:r>
            <a:r>
              <a:rPr lang="es-ES" dirty="0"/>
              <a:t> y </a:t>
            </a:r>
            <a:r>
              <a:rPr lang="es-ES" b="1" dirty="0"/>
              <a:t>eficiencia</a:t>
            </a:r>
            <a:r>
              <a:rPr lang="es-ES" dirty="0"/>
              <a:t> de las DVA</a:t>
            </a:r>
            <a:endParaRPr lang="es-ES" b="1" noProof="0" dirty="0"/>
          </a:p>
        </p:txBody>
      </p:sp>
      <p:sp>
        <p:nvSpPr>
          <p:cNvPr id="22" name="Flowchart: Alternate Process 21">
            <a:extLst>
              <a:ext uri="{FF2B5EF4-FFF2-40B4-BE49-F238E27FC236}">
                <a16:creationId xmlns:a16="http://schemas.microsoft.com/office/drawing/2014/main" id="{52D6C957-8D3B-3C24-1CD4-9E94D9AAB30D}"/>
              </a:ext>
            </a:extLst>
          </p:cNvPr>
          <p:cNvSpPr/>
          <p:nvPr/>
        </p:nvSpPr>
        <p:spPr>
          <a:xfrm>
            <a:off x="6391291" y="4575533"/>
            <a:ext cx="5317892" cy="796686"/>
          </a:xfrm>
          <a:prstGeom prst="flowChartAlternateProcess">
            <a:avLst/>
          </a:prstGeom>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s-ES" dirty="0"/>
              <a:t>Los </a:t>
            </a:r>
            <a:r>
              <a:rPr lang="es-ES" b="1" dirty="0"/>
              <a:t>modelos fundacionales </a:t>
            </a:r>
            <a:r>
              <a:rPr lang="es-ES" dirty="0"/>
              <a:t>ayudan a mejorar la </a:t>
            </a:r>
            <a:r>
              <a:rPr lang="es-ES" b="1" dirty="0"/>
              <a:t>eficiencia</a:t>
            </a:r>
            <a:r>
              <a:rPr lang="es-ES" dirty="0"/>
              <a:t> e </a:t>
            </a:r>
            <a:r>
              <a:rPr lang="es-ES" b="1" dirty="0"/>
              <a:t>interpretabilidad</a:t>
            </a:r>
            <a:r>
              <a:rPr lang="es-ES" dirty="0"/>
              <a:t> de los DVA?</a:t>
            </a:r>
            <a:endParaRPr lang="es-ES" noProof="0" dirty="0"/>
          </a:p>
        </p:txBody>
      </p:sp>
      <p:sp>
        <p:nvSpPr>
          <p:cNvPr id="23" name="TextBox 22">
            <a:extLst>
              <a:ext uri="{FF2B5EF4-FFF2-40B4-BE49-F238E27FC236}">
                <a16:creationId xmlns:a16="http://schemas.microsoft.com/office/drawing/2014/main" id="{5BFF0DCE-B95F-A189-819F-A960770757E4}"/>
              </a:ext>
            </a:extLst>
          </p:cNvPr>
          <p:cNvSpPr txBox="1"/>
          <p:nvPr/>
        </p:nvSpPr>
        <p:spPr>
          <a:xfrm>
            <a:off x="750577" y="4055959"/>
            <a:ext cx="1810176" cy="477054"/>
          </a:xfrm>
          <a:prstGeom prst="rect">
            <a:avLst/>
          </a:prstGeom>
          <a:noFill/>
        </p:spPr>
        <p:txBody>
          <a:bodyPr wrap="none" rtlCol="0">
            <a:spAutoFit/>
          </a:bodyPr>
          <a:lstStyle/>
          <a:p>
            <a:r>
              <a:rPr lang="es-ES" sz="2500" b="1" noProof="0"/>
              <a:t>Hipótesis I </a:t>
            </a:r>
          </a:p>
        </p:txBody>
      </p:sp>
      <p:sp>
        <p:nvSpPr>
          <p:cNvPr id="24" name="TextBox 23">
            <a:extLst>
              <a:ext uri="{FF2B5EF4-FFF2-40B4-BE49-F238E27FC236}">
                <a16:creationId xmlns:a16="http://schemas.microsoft.com/office/drawing/2014/main" id="{6B10C2B3-F6A0-9E7E-0374-DB7FD4F3E9ED}"/>
              </a:ext>
            </a:extLst>
          </p:cNvPr>
          <p:cNvSpPr txBox="1"/>
          <p:nvPr/>
        </p:nvSpPr>
        <p:spPr>
          <a:xfrm>
            <a:off x="9902575" y="4067939"/>
            <a:ext cx="1904752" cy="477054"/>
          </a:xfrm>
          <a:prstGeom prst="rect">
            <a:avLst/>
          </a:prstGeom>
          <a:noFill/>
        </p:spPr>
        <p:txBody>
          <a:bodyPr wrap="none" rtlCol="0">
            <a:spAutoFit/>
          </a:bodyPr>
          <a:lstStyle/>
          <a:p>
            <a:r>
              <a:rPr lang="es-ES" sz="2500" b="1" noProof="0"/>
              <a:t>Hipótesis II</a:t>
            </a:r>
          </a:p>
        </p:txBody>
      </p:sp>
      <p:cxnSp>
        <p:nvCxnSpPr>
          <p:cNvPr id="25" name="Straight Arrow Connector 24">
            <a:extLst>
              <a:ext uri="{FF2B5EF4-FFF2-40B4-BE49-F238E27FC236}">
                <a16:creationId xmlns:a16="http://schemas.microsoft.com/office/drawing/2014/main" id="{6A0C125D-8290-3CCB-F137-169070E5CCDD}"/>
              </a:ext>
            </a:extLst>
          </p:cNvPr>
          <p:cNvCxnSpPr>
            <a:stCxn id="10" idx="2"/>
            <a:endCxn id="21" idx="0"/>
          </p:cNvCxnSpPr>
          <p:nvPr/>
        </p:nvCxnSpPr>
        <p:spPr>
          <a:xfrm flipH="1">
            <a:off x="3238050" y="4055960"/>
            <a:ext cx="3036650" cy="52136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8108F0A9-1A05-2505-9A94-6276887F437F}"/>
              </a:ext>
            </a:extLst>
          </p:cNvPr>
          <p:cNvCxnSpPr>
            <a:cxnSpLocks/>
            <a:stCxn id="10" idx="2"/>
            <a:endCxn id="22" idx="0"/>
          </p:cNvCxnSpPr>
          <p:nvPr/>
        </p:nvCxnSpPr>
        <p:spPr>
          <a:xfrm>
            <a:off x="6274700" y="4055960"/>
            <a:ext cx="2775537" cy="519573"/>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A83D0B63-5011-579C-2088-61235A881FDE}"/>
              </a:ext>
            </a:extLst>
          </p:cNvPr>
          <p:cNvGrpSpPr/>
          <p:nvPr/>
        </p:nvGrpSpPr>
        <p:grpSpPr>
          <a:xfrm>
            <a:off x="5773049" y="1540922"/>
            <a:ext cx="1003300" cy="477055"/>
            <a:chOff x="3297767" y="3824883"/>
            <a:chExt cx="1967439" cy="1011436"/>
          </a:xfrm>
        </p:grpSpPr>
        <p:sp>
          <p:nvSpPr>
            <p:cNvPr id="44" name="Freeform: Shape 43">
              <a:extLst>
                <a:ext uri="{FF2B5EF4-FFF2-40B4-BE49-F238E27FC236}">
                  <a16:creationId xmlns:a16="http://schemas.microsoft.com/office/drawing/2014/main" id="{6BFDE2E4-95D8-84DC-DFD9-E5F16188303F}"/>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47" name="Freeform: Shape 46">
              <a:extLst>
                <a:ext uri="{FF2B5EF4-FFF2-40B4-BE49-F238E27FC236}">
                  <a16:creationId xmlns:a16="http://schemas.microsoft.com/office/drawing/2014/main" id="{965D4825-585E-C273-B097-22762142B9C2}"/>
                </a:ext>
              </a:extLst>
            </p:cNvPr>
            <p:cNvSpPr/>
            <p:nvPr/>
          </p:nvSpPr>
          <p:spPr>
            <a:xfrm rot="10800000">
              <a:off x="3604982" y="3860739"/>
              <a:ext cx="1561703" cy="939723"/>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55" name="Freeform: Shape 54">
              <a:extLst>
                <a:ext uri="{FF2B5EF4-FFF2-40B4-BE49-F238E27FC236}">
                  <a16:creationId xmlns:a16="http://schemas.microsoft.com/office/drawing/2014/main" id="{EEAC7C18-A59A-D470-60A1-05A4CE3D905C}"/>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
        <p:nvSpPr>
          <p:cNvPr id="61" name="Freeform: Shape 60">
            <a:extLst>
              <a:ext uri="{FF2B5EF4-FFF2-40B4-BE49-F238E27FC236}">
                <a16:creationId xmlns:a16="http://schemas.microsoft.com/office/drawing/2014/main" id="{C3A1B852-EBFA-2DDE-BF5F-5EEF467421BB}"/>
              </a:ext>
            </a:extLst>
          </p:cNvPr>
          <p:cNvSpPr/>
          <p:nvPr/>
        </p:nvSpPr>
        <p:spPr>
          <a:xfrm>
            <a:off x="2839852" y="543314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62" name="Freeform: Shape 61">
            <a:extLst>
              <a:ext uri="{FF2B5EF4-FFF2-40B4-BE49-F238E27FC236}">
                <a16:creationId xmlns:a16="http://schemas.microsoft.com/office/drawing/2014/main" id="{A2709331-999B-224B-6904-A4D0F86E43A7}"/>
              </a:ext>
            </a:extLst>
          </p:cNvPr>
          <p:cNvSpPr/>
          <p:nvPr/>
        </p:nvSpPr>
        <p:spPr>
          <a:xfrm rot="10800000">
            <a:off x="8921660" y="543135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aphicFrame>
        <p:nvGraphicFramePr>
          <p:cNvPr id="64" name="Diagram 63">
            <a:extLst>
              <a:ext uri="{FF2B5EF4-FFF2-40B4-BE49-F238E27FC236}">
                <a16:creationId xmlns:a16="http://schemas.microsoft.com/office/drawing/2014/main" id="{077387A3-D5CC-9A1D-08CF-7BB6B9D21720}"/>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1642420786"/>
      </p:ext>
    </p:extLst>
  </p:cSld>
  <p:clrMapOvr>
    <a:masterClrMapping/>
  </p:clrMapOvr>
  <mc:AlternateContent xmlns:mc="http://schemas.openxmlformats.org/markup-compatibility/2006" xmlns:p14="http://schemas.microsoft.com/office/powerpoint/2010/main">
    <mc:Choice Requires="p14">
      <p:transition spd="slow" p14:dur="2000" advTm="32794"/>
    </mc:Choice>
    <mc:Fallback xmlns="">
      <p:transition spd="slow" advTm="327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21" grpId="0" animBg="1"/>
      <p:bldP spid="22" grpId="0" animBg="1"/>
      <p:bldP spid="23" grpId="0"/>
      <p:bldP spid="24" grpId="0"/>
      <p:bldP spid="61" grpId="0" animBg="1"/>
      <p:bldP spid="6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C3F83-6DC8-DD2A-2A9E-88F2FD56F15D}"/>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03FF8B52-3E33-F417-0BF9-0EB0E4F97A03}"/>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2</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E83C313C-8FC8-24CD-2323-62567171BFE8}"/>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Herramientas y metodología</a:t>
            </a:r>
          </a:p>
        </p:txBody>
      </p:sp>
      <p:sp>
        <p:nvSpPr>
          <p:cNvPr id="6" name="Slide Number Placeholder 5">
            <a:extLst>
              <a:ext uri="{FF2B5EF4-FFF2-40B4-BE49-F238E27FC236}">
                <a16:creationId xmlns:a16="http://schemas.microsoft.com/office/drawing/2014/main" id="{AAA89C15-47E3-A573-40BC-10DFDD0D45A4}"/>
              </a:ext>
            </a:extLst>
          </p:cNvPr>
          <p:cNvSpPr>
            <a:spLocks noGrp="1"/>
          </p:cNvSpPr>
          <p:nvPr>
            <p:ph type="sldNum" sz="quarter" idx="12"/>
          </p:nvPr>
        </p:nvSpPr>
        <p:spPr/>
        <p:txBody>
          <a:bodyPr/>
          <a:lstStyle/>
          <a:p>
            <a:fld id="{1A06E274-3D30-4D47-98D0-0581248BD0B1}" type="slidenum">
              <a:rPr lang="es-ES" noProof="0" smtClean="0"/>
              <a:t>13</a:t>
            </a:fld>
            <a:endParaRPr lang="es-ES" noProof="0"/>
          </a:p>
        </p:txBody>
      </p:sp>
      <p:sp>
        <p:nvSpPr>
          <p:cNvPr id="8" name="Rectangle: Rounded Corners 7">
            <a:extLst>
              <a:ext uri="{FF2B5EF4-FFF2-40B4-BE49-F238E27FC236}">
                <a16:creationId xmlns:a16="http://schemas.microsoft.com/office/drawing/2014/main" id="{C5663262-CFF8-B568-2BDF-4D3BC1C2003A}"/>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1706477371"/>
      </p:ext>
    </p:extLst>
  </p:cSld>
  <p:clrMapOvr>
    <a:masterClrMapping/>
  </p:clrMapOvr>
  <mc:AlternateContent xmlns:mc="http://schemas.openxmlformats.org/markup-compatibility/2006" xmlns:p14="http://schemas.microsoft.com/office/powerpoint/2010/main">
    <mc:Choice Requires="p14">
      <p:transition spd="slow" p14:dur="2000" advTm="6025"/>
    </mc:Choice>
    <mc:Fallback xmlns="">
      <p:transition spd="slow" advTm="602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BC2D0-AEB6-924F-69FC-73E85B2BEA1A}"/>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F56E5C4A-779D-404A-4B22-8755257A6D02}"/>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07D48571-AB15-D01C-3BA2-82D90CFBFD25}"/>
              </a:ext>
            </a:extLst>
          </p:cNvPr>
          <p:cNvSpPr>
            <a:spLocks noGrp="1"/>
          </p:cNvSpPr>
          <p:nvPr>
            <p:ph type="sldNum" sz="quarter" idx="12"/>
          </p:nvPr>
        </p:nvSpPr>
        <p:spPr/>
        <p:txBody>
          <a:bodyPr/>
          <a:lstStyle/>
          <a:p>
            <a:fld id="{1A06E274-3D30-4D47-98D0-0581248BD0B1}" type="slidenum">
              <a:rPr lang="es-ES" noProof="0" smtClean="0"/>
              <a:t>14</a:t>
            </a:fld>
            <a:endParaRPr lang="es-ES" noProof="0"/>
          </a:p>
        </p:txBody>
      </p:sp>
      <p:sp>
        <p:nvSpPr>
          <p:cNvPr id="4" name="Rectangle: Rounded Corners 3">
            <a:extLst>
              <a:ext uri="{FF2B5EF4-FFF2-40B4-BE49-F238E27FC236}">
                <a16:creationId xmlns:a16="http://schemas.microsoft.com/office/drawing/2014/main" id="{ED39B8AA-12BA-F11B-A712-109B5724953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Metodología y herramientas</a:t>
            </a:r>
          </a:p>
        </p:txBody>
      </p:sp>
      <p:sp>
        <p:nvSpPr>
          <p:cNvPr id="9" name="Slide Number Placeholder 3">
            <a:extLst>
              <a:ext uri="{FF2B5EF4-FFF2-40B4-BE49-F238E27FC236}">
                <a16:creationId xmlns:a16="http://schemas.microsoft.com/office/drawing/2014/main" id="{23D16F1C-897B-D94A-81C5-305FE4A7BB9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14</a:t>
            </a:fld>
            <a:endParaRPr lang="es-ES"/>
          </a:p>
        </p:txBody>
      </p:sp>
      <p:graphicFrame>
        <p:nvGraphicFramePr>
          <p:cNvPr id="64" name="Diagram 63">
            <a:extLst>
              <a:ext uri="{FF2B5EF4-FFF2-40B4-BE49-F238E27FC236}">
                <a16:creationId xmlns:a16="http://schemas.microsoft.com/office/drawing/2014/main" id="{ABFB2979-E348-E1EC-D399-7F89E90CB3C7}"/>
              </a:ext>
            </a:extLst>
          </p:cNvPr>
          <p:cNvGraphicFramePr/>
          <p:nvPr>
            <p:extLst>
              <p:ext uri="{D42A27DB-BD31-4B8C-83A1-F6EECF244321}">
                <p14:modId xmlns:p14="http://schemas.microsoft.com/office/powerpoint/2010/main" val="1956196490"/>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FD4B78EC-0CEC-AB77-6083-7F880507A29B}"/>
              </a:ext>
            </a:extLst>
          </p:cNvPr>
          <p:cNvPicPr>
            <a:picLocks noChangeAspect="1"/>
          </p:cNvPicPr>
          <p:nvPr/>
        </p:nvPicPr>
        <p:blipFill>
          <a:blip r:embed="rId9"/>
          <a:stretch>
            <a:fillRect/>
          </a:stretch>
        </p:blipFill>
        <p:spPr>
          <a:xfrm>
            <a:off x="902090" y="1267449"/>
            <a:ext cx="5769626" cy="5602780"/>
          </a:xfrm>
          <a:prstGeom prst="rect">
            <a:avLst/>
          </a:prstGeom>
        </p:spPr>
      </p:pic>
      <p:sp>
        <p:nvSpPr>
          <p:cNvPr id="3" name="Marcador de contenido 47">
            <a:extLst>
              <a:ext uri="{FF2B5EF4-FFF2-40B4-BE49-F238E27FC236}">
                <a16:creationId xmlns:a16="http://schemas.microsoft.com/office/drawing/2014/main" id="{89DA2941-02DD-EAEA-53DE-C0622721DEE0}"/>
              </a:ext>
            </a:extLst>
          </p:cNvPr>
          <p:cNvSpPr txBox="1">
            <a:spLocks/>
          </p:cNvSpPr>
          <p:nvPr/>
        </p:nvSpPr>
        <p:spPr>
          <a:xfrm>
            <a:off x="7063145" y="2305838"/>
            <a:ext cx="5236029" cy="43948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Herramientas:</a:t>
            </a:r>
          </a:p>
          <a:p>
            <a:pPr lvl="1"/>
            <a:r>
              <a:rPr lang="es-ES"/>
              <a:t>De análisis con DL</a:t>
            </a:r>
          </a:p>
          <a:p>
            <a:pPr lvl="1"/>
            <a:r>
              <a:rPr lang="es-ES"/>
              <a:t>De análisis con DM</a:t>
            </a:r>
          </a:p>
          <a:p>
            <a:pPr lvl="1"/>
            <a:r>
              <a:rPr lang="es-ES"/>
              <a:t>Nuestro entorno de pruebas</a:t>
            </a:r>
          </a:p>
          <a:p>
            <a:r>
              <a:rPr lang="es-ES"/>
              <a:t>Metodología</a:t>
            </a:r>
          </a:p>
          <a:p>
            <a:pPr lvl="1"/>
            <a:r>
              <a:rPr lang="es-ES"/>
              <a:t>Análisis de escalabilidad</a:t>
            </a:r>
          </a:p>
          <a:p>
            <a:pPr lvl="1"/>
            <a:r>
              <a:rPr lang="es-ES"/>
              <a:t>Selección de herramientas</a:t>
            </a:r>
          </a:p>
          <a:p>
            <a:pPr lvl="1"/>
            <a:r>
              <a:rPr lang="es-ES"/>
              <a:t>Evaluación</a:t>
            </a:r>
          </a:p>
        </p:txBody>
      </p:sp>
    </p:spTree>
    <p:custDataLst>
      <p:tags r:id="rId1"/>
    </p:custDataLst>
    <p:extLst>
      <p:ext uri="{BB962C8B-B14F-4D97-AF65-F5344CB8AC3E}">
        <p14:creationId xmlns:p14="http://schemas.microsoft.com/office/powerpoint/2010/main" val="1531896700"/>
      </p:ext>
    </p:extLst>
  </p:cSld>
  <p:clrMapOvr>
    <a:masterClrMapping/>
  </p:clrMapOvr>
  <mc:AlternateContent xmlns:mc="http://schemas.openxmlformats.org/markup-compatibility/2006" xmlns:p14="http://schemas.microsoft.com/office/powerpoint/2010/main">
    <mc:Choice Requires="p14">
      <p:transition spd="slow" p14:dur="2000" advTm="31651"/>
    </mc:Choice>
    <mc:Fallback xmlns="">
      <p:transition spd="slow" advTm="3165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BD69C-CFFF-1FDC-5A45-8F49C7519D7C}"/>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D2417C-0D94-6A35-C73D-70961C083B8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97A8D432-9D0E-D0D9-3D1B-4AB1514FC0DB}"/>
              </a:ext>
            </a:extLst>
          </p:cNvPr>
          <p:cNvSpPr>
            <a:spLocks noGrp="1"/>
          </p:cNvSpPr>
          <p:nvPr>
            <p:ph type="sldNum" sz="quarter" idx="12"/>
          </p:nvPr>
        </p:nvSpPr>
        <p:spPr/>
        <p:txBody>
          <a:bodyPr/>
          <a:lstStyle/>
          <a:p>
            <a:fld id="{1A06E274-3D30-4D47-98D0-0581248BD0B1}" type="slidenum">
              <a:rPr lang="es-ES" noProof="0" smtClean="0"/>
              <a:t>15</a:t>
            </a:fld>
            <a:endParaRPr lang="es-ES" noProof="0"/>
          </a:p>
        </p:txBody>
      </p:sp>
      <p:sp>
        <p:nvSpPr>
          <p:cNvPr id="4" name="Rectangle: Rounded Corners 3">
            <a:extLst>
              <a:ext uri="{FF2B5EF4-FFF2-40B4-BE49-F238E27FC236}">
                <a16:creationId xmlns:a16="http://schemas.microsoft.com/office/drawing/2014/main" id="{5F0849BA-ADBD-F20E-AECC-D9E70CB843F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DL (DVA) </a:t>
            </a:r>
            <a:r>
              <a:rPr lang="es-ES" sz="2800" b="1">
                <a:solidFill>
                  <a:schemeClr val="bg2">
                    <a:lumMod val="50000"/>
                  </a:schemeClr>
                </a:solidFill>
                <a:latin typeface="+mj-lt"/>
              </a:rPr>
              <a:t>1/3</a:t>
            </a:r>
          </a:p>
        </p:txBody>
      </p:sp>
      <p:sp>
        <p:nvSpPr>
          <p:cNvPr id="9" name="Slide Number Placeholder 3">
            <a:extLst>
              <a:ext uri="{FF2B5EF4-FFF2-40B4-BE49-F238E27FC236}">
                <a16:creationId xmlns:a16="http://schemas.microsoft.com/office/drawing/2014/main" id="{4A6209D7-7E52-56F1-17F1-628FDE69D00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15</a:t>
            </a:fld>
            <a:endParaRPr lang="es-ES"/>
          </a:p>
        </p:txBody>
      </p:sp>
      <p:sp>
        <p:nvSpPr>
          <p:cNvPr id="5" name="Rectangle 4">
            <a:extLst>
              <a:ext uri="{FF2B5EF4-FFF2-40B4-BE49-F238E27FC236}">
                <a16:creationId xmlns:a16="http://schemas.microsoft.com/office/drawing/2014/main" id="{823FA9CC-B0CC-12D1-928F-B814B0AB5142}"/>
              </a:ext>
            </a:extLst>
          </p:cNvPr>
          <p:cNvSpPr/>
          <p:nvPr/>
        </p:nvSpPr>
        <p:spPr>
          <a:xfrm>
            <a:off x="4978072" y="25400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F109F7-292C-8641-D71A-A12BD896D784}"/>
                  </a:ext>
                </a:extLst>
              </p:cNvPr>
              <p:cNvSpPr txBox="1"/>
              <p:nvPr/>
            </p:nvSpPr>
            <p:spPr>
              <a:xfrm>
                <a:off x="6071000" y="5449847"/>
                <a:ext cx="1489296" cy="923330"/>
              </a:xfrm>
              <a:prstGeom prst="rect">
                <a:avLst/>
              </a:prstGeom>
              <a:noFill/>
            </p:spPr>
            <p:txBody>
              <a:bodyPr wrap="square" rtlCol="0">
                <a:spAutoFit/>
              </a:bodyPr>
              <a:lstStyle/>
              <a:p>
                <a:pPr algn="ctr"/>
                <a:r>
                  <a:rPr lang="es-ES" noProof="0"/>
                  <a:t>Vectores D dimensiones (</a:t>
                </a:r>
                <a14:m>
                  <m:oMath xmlns:m="http://schemas.openxmlformats.org/officeDocument/2006/math">
                    <m:sSup>
                      <m:sSupPr>
                        <m:ctrlPr>
                          <a:rPr lang="es-ES" sz="1800" b="0" i="1" smtClean="0">
                            <a:latin typeface="Cambria Math" panose="02040503050406030204" pitchFamily="18" charset="0"/>
                          </a:rPr>
                        </m:ctrlPr>
                      </m:sSupPr>
                      <m:e>
                        <m:r>
                          <a:rPr lang="es-ES" sz="1800" smtClean="0">
                            <a:latin typeface="Cambria Math" panose="02040503050406030204" pitchFamily="18" charset="0"/>
                          </a:rPr>
                          <m:t>ℝ</m:t>
                        </m:r>
                      </m:e>
                      <m:sup>
                        <m:r>
                          <m:rPr>
                            <m:sty m:val="p"/>
                          </m:rPr>
                          <a:rPr lang="es-ES" sz="1800" b="0" i="0" smtClean="0">
                            <a:latin typeface="Cambria Math" panose="02040503050406030204" pitchFamily="18" charset="0"/>
                          </a:rPr>
                          <m:t>D</m:t>
                        </m:r>
                      </m:sup>
                    </m:sSup>
                  </m:oMath>
                </a14:m>
                <a:r>
                  <a:rPr lang="es-ES" noProof="0"/>
                  <a:t>)</a:t>
                </a:r>
              </a:p>
            </p:txBody>
          </p:sp>
        </mc:Choice>
        <mc:Fallback xmlns="">
          <p:sp>
            <p:nvSpPr>
              <p:cNvPr id="7" name="TextBox 6">
                <a:extLst>
                  <a:ext uri="{FF2B5EF4-FFF2-40B4-BE49-F238E27FC236}">
                    <a16:creationId xmlns:a16="http://schemas.microsoft.com/office/drawing/2014/main" id="{ABF109F7-292C-8641-D71A-A12BD896D784}"/>
                  </a:ext>
                </a:extLst>
              </p:cNvPr>
              <p:cNvSpPr txBox="1">
                <a:spLocks noRot="1" noChangeAspect="1" noMove="1" noResize="1" noEditPoints="1" noAdjustHandles="1" noChangeArrowheads="1" noChangeShapeType="1" noTextEdit="1"/>
              </p:cNvSpPr>
              <p:nvPr/>
            </p:nvSpPr>
            <p:spPr>
              <a:xfrm>
                <a:off x="6071000" y="5449847"/>
                <a:ext cx="1489296" cy="923330"/>
              </a:xfrm>
              <a:prstGeom prst="rect">
                <a:avLst/>
              </a:prstGeom>
              <a:blipFill>
                <a:blip r:embed="rId4"/>
                <a:stretch>
                  <a:fillRect l="-2459" t="-2649" r="-5328" b="-11258"/>
                </a:stretch>
              </a:blipFill>
            </p:spPr>
            <p:txBody>
              <a:bodyPr/>
              <a:lstStyle/>
              <a:p>
                <a:r>
                  <a:rPr lang="es-ES">
                    <a:noFill/>
                  </a:rPr>
                  <a:t> </a:t>
                </a:r>
              </a:p>
            </p:txBody>
          </p:sp>
        </mc:Fallback>
      </mc:AlternateContent>
      <p:sp>
        <p:nvSpPr>
          <p:cNvPr id="8" name="TextBox 7">
            <a:extLst>
              <a:ext uri="{FF2B5EF4-FFF2-40B4-BE49-F238E27FC236}">
                <a16:creationId xmlns:a16="http://schemas.microsoft.com/office/drawing/2014/main" id="{450889F0-960E-6292-1D0E-F886FDEC6FFF}"/>
              </a:ext>
            </a:extLst>
          </p:cNvPr>
          <p:cNvSpPr txBox="1"/>
          <p:nvPr/>
        </p:nvSpPr>
        <p:spPr>
          <a:xfrm>
            <a:off x="4892221" y="5532674"/>
            <a:ext cx="1255191" cy="369332"/>
          </a:xfrm>
          <a:prstGeom prst="rect">
            <a:avLst/>
          </a:prstGeom>
          <a:noFill/>
        </p:spPr>
        <p:txBody>
          <a:bodyPr wrap="square" rtlCol="0">
            <a:spAutoFit/>
          </a:bodyPr>
          <a:lstStyle/>
          <a:p>
            <a:pPr algn="ctr"/>
            <a:r>
              <a:rPr lang="es-ES" noProof="0"/>
              <a:t>Modelo DL</a:t>
            </a:r>
          </a:p>
        </p:txBody>
      </p:sp>
      <p:sp>
        <p:nvSpPr>
          <p:cNvPr id="10" name="TextBox 9">
            <a:extLst>
              <a:ext uri="{FF2B5EF4-FFF2-40B4-BE49-F238E27FC236}">
                <a16:creationId xmlns:a16="http://schemas.microsoft.com/office/drawing/2014/main" id="{8595CF4B-659C-5FD7-E88E-9AD84B39795F}"/>
              </a:ext>
            </a:extLst>
          </p:cNvPr>
          <p:cNvSpPr txBox="1"/>
          <p:nvPr/>
        </p:nvSpPr>
        <p:spPr>
          <a:xfrm>
            <a:off x="7418032" y="3716604"/>
            <a:ext cx="1668248" cy="646331"/>
          </a:xfrm>
          <a:prstGeom prst="rect">
            <a:avLst/>
          </a:prstGeom>
          <a:noFill/>
        </p:spPr>
        <p:txBody>
          <a:bodyPr wrap="square" rtlCol="0">
            <a:spAutoFit/>
          </a:bodyPr>
          <a:lstStyle/>
          <a:p>
            <a:pPr algn="ctr"/>
            <a:r>
              <a:rPr lang="es-ES" noProof="0"/>
              <a:t>Proyección</a:t>
            </a:r>
          </a:p>
          <a:p>
            <a:pPr algn="ctr"/>
            <a:endParaRPr lang="es-ES" noProof="0"/>
          </a:p>
        </p:txBody>
      </p:sp>
      <p:pic>
        <p:nvPicPr>
          <p:cNvPr id="11" name="Graphic 10">
            <a:extLst>
              <a:ext uri="{FF2B5EF4-FFF2-40B4-BE49-F238E27FC236}">
                <a16:creationId xmlns:a16="http://schemas.microsoft.com/office/drawing/2014/main" id="{9BDFB973-F71F-06CF-B407-28CDBECA2D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32411" y="3880208"/>
            <a:ext cx="1377674" cy="611102"/>
          </a:xfrm>
          <a:prstGeom prst="rect">
            <a:avLst/>
          </a:prstGeom>
        </p:spPr>
      </p:pic>
      <p:sp>
        <p:nvSpPr>
          <p:cNvPr id="12" name="TextBox 11">
            <a:extLst>
              <a:ext uri="{FF2B5EF4-FFF2-40B4-BE49-F238E27FC236}">
                <a16:creationId xmlns:a16="http://schemas.microsoft.com/office/drawing/2014/main" id="{D9F60048-720F-730C-FFB8-2B172A7DF42E}"/>
              </a:ext>
            </a:extLst>
          </p:cNvPr>
          <p:cNvSpPr txBox="1"/>
          <p:nvPr/>
        </p:nvSpPr>
        <p:spPr>
          <a:xfrm>
            <a:off x="1239467" y="5370323"/>
            <a:ext cx="1255191" cy="646331"/>
          </a:xfrm>
          <a:prstGeom prst="rect">
            <a:avLst/>
          </a:prstGeom>
          <a:noFill/>
        </p:spPr>
        <p:txBody>
          <a:bodyPr wrap="square" rtlCol="0">
            <a:spAutoFit/>
          </a:bodyPr>
          <a:lstStyle/>
          <a:p>
            <a:pPr algn="ctr"/>
            <a:r>
              <a:rPr lang="es-ES" noProof="0"/>
              <a:t>Datos originales</a:t>
            </a:r>
          </a:p>
        </p:txBody>
      </p:sp>
      <p:sp>
        <p:nvSpPr>
          <p:cNvPr id="13" name="TextBox 12">
            <a:extLst>
              <a:ext uri="{FF2B5EF4-FFF2-40B4-BE49-F238E27FC236}">
                <a16:creationId xmlns:a16="http://schemas.microsoft.com/office/drawing/2014/main" id="{2707721D-D138-BF1A-B9AC-66975DFEBEBD}"/>
              </a:ext>
            </a:extLst>
          </p:cNvPr>
          <p:cNvSpPr txBox="1"/>
          <p:nvPr/>
        </p:nvSpPr>
        <p:spPr>
          <a:xfrm>
            <a:off x="3369469" y="5400713"/>
            <a:ext cx="1373380" cy="646331"/>
          </a:xfrm>
          <a:prstGeom prst="rect">
            <a:avLst/>
          </a:prstGeom>
          <a:noFill/>
        </p:spPr>
        <p:txBody>
          <a:bodyPr wrap="square" rtlCol="0">
            <a:spAutoFit/>
          </a:bodyPr>
          <a:lstStyle/>
          <a:p>
            <a:pPr algn="ctr"/>
            <a:r>
              <a:rPr lang="es-ES" noProof="0"/>
              <a:t>Ventanas deslizantes</a:t>
            </a:r>
          </a:p>
        </p:txBody>
      </p:sp>
      <p:pic>
        <p:nvPicPr>
          <p:cNvPr id="15" name="Graphic 14">
            <a:extLst>
              <a:ext uri="{FF2B5EF4-FFF2-40B4-BE49-F238E27FC236}">
                <a16:creationId xmlns:a16="http://schemas.microsoft.com/office/drawing/2014/main" id="{5D08CCCB-28AA-726E-A2B8-C21ACDF4AB8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96499" y="3243393"/>
            <a:ext cx="795646" cy="795646"/>
          </a:xfrm>
          <a:prstGeom prst="rect">
            <a:avLst/>
          </a:prstGeom>
        </p:spPr>
      </p:pic>
      <p:sp>
        <p:nvSpPr>
          <p:cNvPr id="16" name="Arrow: Right 15">
            <a:extLst>
              <a:ext uri="{FF2B5EF4-FFF2-40B4-BE49-F238E27FC236}">
                <a16:creationId xmlns:a16="http://schemas.microsoft.com/office/drawing/2014/main" id="{242A6EB3-F7E7-E56E-7CD2-D1CC0A0E89D1}"/>
              </a:ext>
            </a:extLst>
          </p:cNvPr>
          <p:cNvSpPr/>
          <p:nvPr/>
        </p:nvSpPr>
        <p:spPr>
          <a:xfrm>
            <a:off x="2805792" y="4071978"/>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7" name="TextBox 16">
            <a:extLst>
              <a:ext uri="{FF2B5EF4-FFF2-40B4-BE49-F238E27FC236}">
                <a16:creationId xmlns:a16="http://schemas.microsoft.com/office/drawing/2014/main" id="{070BB8A5-9962-DBBB-AF6E-59C9FE62CCD4}"/>
              </a:ext>
            </a:extLst>
          </p:cNvPr>
          <p:cNvSpPr txBox="1"/>
          <p:nvPr/>
        </p:nvSpPr>
        <p:spPr>
          <a:xfrm>
            <a:off x="8762262" y="5535497"/>
            <a:ext cx="2049436" cy="276999"/>
          </a:xfrm>
          <a:prstGeom prst="rect">
            <a:avLst/>
          </a:prstGeom>
          <a:noFill/>
        </p:spPr>
        <p:txBody>
          <a:bodyPr wrap="square" lIns="0" tIns="0" rIns="0" bIns="0" rtlCol="0">
            <a:spAutoFit/>
          </a:bodyPr>
          <a:lstStyle/>
          <a:p>
            <a:pPr algn="ctr"/>
            <a:r>
              <a:rPr lang="es-ES" noProof="0"/>
              <a:t>Gráficos</a:t>
            </a:r>
          </a:p>
        </p:txBody>
      </p:sp>
      <p:pic>
        <p:nvPicPr>
          <p:cNvPr id="19" name="Picture 18" descr="deepvats_intro.png">
            <a:extLst>
              <a:ext uri="{FF2B5EF4-FFF2-40B4-BE49-F238E27FC236}">
                <a16:creationId xmlns:a16="http://schemas.microsoft.com/office/drawing/2014/main" id="{CE2D0001-0DFD-4006-BDA5-F26730866FFB}"/>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65941" t="21004" r="13639" b="16877"/>
          <a:stretch/>
        </p:blipFill>
        <p:spPr bwMode="auto">
          <a:xfrm>
            <a:off x="9080670" y="3629453"/>
            <a:ext cx="16052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deepvats_intro.png">
            <a:extLst>
              <a:ext uri="{FF2B5EF4-FFF2-40B4-BE49-F238E27FC236}">
                <a16:creationId xmlns:a16="http://schemas.microsoft.com/office/drawing/2014/main" id="{7C68D5E1-D30B-3118-089B-C5833842C2DF}"/>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90020" t="33136" b="28185"/>
          <a:stretch/>
        </p:blipFill>
        <p:spPr bwMode="auto">
          <a:xfrm>
            <a:off x="11021512" y="3661272"/>
            <a:ext cx="934155" cy="964214"/>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Right 20">
            <a:extLst>
              <a:ext uri="{FF2B5EF4-FFF2-40B4-BE49-F238E27FC236}">
                <a16:creationId xmlns:a16="http://schemas.microsoft.com/office/drawing/2014/main" id="{2158BF8D-E998-FDB8-A1C5-101F85CE3F0E}"/>
              </a:ext>
            </a:extLst>
          </p:cNvPr>
          <p:cNvSpPr/>
          <p:nvPr/>
        </p:nvSpPr>
        <p:spPr>
          <a:xfrm>
            <a:off x="5297409" y="4077364"/>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22" name="Arrow: Right 21">
            <a:extLst>
              <a:ext uri="{FF2B5EF4-FFF2-40B4-BE49-F238E27FC236}">
                <a16:creationId xmlns:a16="http://schemas.microsoft.com/office/drawing/2014/main" id="{A0FF7E56-CC27-EAF7-DB71-8F618D37124D}"/>
              </a:ext>
            </a:extLst>
          </p:cNvPr>
          <p:cNvSpPr/>
          <p:nvPr/>
        </p:nvSpPr>
        <p:spPr>
          <a:xfrm>
            <a:off x="8046416" y="4076844"/>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cxnSp>
        <p:nvCxnSpPr>
          <p:cNvPr id="23" name="Connector: Elbow 22">
            <a:extLst>
              <a:ext uri="{FF2B5EF4-FFF2-40B4-BE49-F238E27FC236}">
                <a16:creationId xmlns:a16="http://schemas.microsoft.com/office/drawing/2014/main" id="{9BBDB000-7D50-19FF-6620-DC313971AD22}"/>
              </a:ext>
            </a:extLst>
          </p:cNvPr>
          <p:cNvCxnSpPr>
            <a:cxnSpLocks/>
            <a:endCxn id="5" idx="0"/>
          </p:cNvCxnSpPr>
          <p:nvPr/>
        </p:nvCxnSpPr>
        <p:spPr>
          <a:xfrm rot="16200000" flipH="1" flipV="1">
            <a:off x="8488628" y="-459946"/>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cxnSp>
        <p:nvCxnSpPr>
          <p:cNvPr id="24" name="Connector: Elbow 23">
            <a:extLst>
              <a:ext uri="{FF2B5EF4-FFF2-40B4-BE49-F238E27FC236}">
                <a16:creationId xmlns:a16="http://schemas.microsoft.com/office/drawing/2014/main" id="{634A2BF9-1F03-7E00-D436-3626DF36E453}"/>
              </a:ext>
            </a:extLst>
          </p:cNvPr>
          <p:cNvCxnSpPr>
            <a:cxnSpLocks/>
            <a:stCxn id="5" idx="2"/>
          </p:cNvCxnSpPr>
          <p:nvPr/>
        </p:nvCxnSpPr>
        <p:spPr>
          <a:xfrm rot="5400000" flipH="1" flipV="1">
            <a:off x="8488628" y="3146623"/>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3D38AD9F-83CE-4E00-DF3A-736A775B58E1}"/>
              </a:ext>
            </a:extLst>
          </p:cNvPr>
          <p:cNvSpPr txBox="1"/>
          <p:nvPr/>
        </p:nvSpPr>
        <p:spPr>
          <a:xfrm>
            <a:off x="7312884" y="1864273"/>
            <a:ext cx="2474096" cy="369332"/>
          </a:xfrm>
          <a:prstGeom prst="rect">
            <a:avLst/>
          </a:prstGeom>
          <a:noFill/>
        </p:spPr>
        <p:txBody>
          <a:bodyPr wrap="square" rtlCol="0">
            <a:spAutoFit/>
          </a:bodyPr>
          <a:lstStyle/>
          <a:p>
            <a:pPr algn="ctr"/>
            <a:r>
              <a:rPr lang="es-ES" noProof="0"/>
              <a:t>Human in </a:t>
            </a:r>
            <a:r>
              <a:rPr lang="es-ES" noProof="0" err="1"/>
              <a:t>the</a:t>
            </a:r>
            <a:r>
              <a:rPr lang="es-ES" noProof="0"/>
              <a:t> </a:t>
            </a:r>
            <a:r>
              <a:rPr lang="es-ES" noProof="0" err="1"/>
              <a:t>loop</a:t>
            </a:r>
            <a:endParaRPr lang="es-ES" noProof="0"/>
          </a:p>
        </p:txBody>
      </p:sp>
      <p:pic>
        <p:nvPicPr>
          <p:cNvPr id="27" name="Picture 26">
            <a:extLst>
              <a:ext uri="{FF2B5EF4-FFF2-40B4-BE49-F238E27FC236}">
                <a16:creationId xmlns:a16="http://schemas.microsoft.com/office/drawing/2014/main" id="{7CA35FF4-75A3-B539-FB25-36FA1E857C91}"/>
              </a:ext>
            </a:extLst>
          </p:cNvPr>
          <p:cNvPicPr>
            <a:picLocks noChangeAspect="1"/>
          </p:cNvPicPr>
          <p:nvPr/>
        </p:nvPicPr>
        <p:blipFill>
          <a:blip r:embed="rId11"/>
          <a:srcRect b="61688"/>
          <a:stretch/>
        </p:blipFill>
        <p:spPr>
          <a:xfrm>
            <a:off x="3412979" y="3583741"/>
            <a:ext cx="1432684" cy="1139821"/>
          </a:xfrm>
          <a:prstGeom prst="rect">
            <a:avLst/>
          </a:prstGeom>
        </p:spPr>
      </p:pic>
      <p:sp>
        <p:nvSpPr>
          <p:cNvPr id="28" name="TextBox 27">
            <a:extLst>
              <a:ext uri="{FF2B5EF4-FFF2-40B4-BE49-F238E27FC236}">
                <a16:creationId xmlns:a16="http://schemas.microsoft.com/office/drawing/2014/main" id="{2D27D422-EB67-7976-A87E-10869F664E30}"/>
              </a:ext>
            </a:extLst>
          </p:cNvPr>
          <p:cNvSpPr txBox="1"/>
          <p:nvPr/>
        </p:nvSpPr>
        <p:spPr>
          <a:xfrm>
            <a:off x="10572626" y="5523507"/>
            <a:ext cx="1668248" cy="646331"/>
          </a:xfrm>
          <a:prstGeom prst="rect">
            <a:avLst/>
          </a:prstGeom>
          <a:noFill/>
        </p:spPr>
        <p:txBody>
          <a:bodyPr wrap="square" rtlCol="0">
            <a:spAutoFit/>
          </a:bodyPr>
          <a:lstStyle/>
          <a:p>
            <a:pPr algn="ctr"/>
            <a:r>
              <a:rPr lang="es-ES" noProof="0"/>
              <a:t>Analista</a:t>
            </a:r>
          </a:p>
          <a:p>
            <a:pPr algn="ctr"/>
            <a:endParaRPr lang="es-ES" noProof="0"/>
          </a:p>
        </p:txBody>
      </p:sp>
      <p:sp>
        <p:nvSpPr>
          <p:cNvPr id="29" name="Arrow: Right 28">
            <a:extLst>
              <a:ext uri="{FF2B5EF4-FFF2-40B4-BE49-F238E27FC236}">
                <a16:creationId xmlns:a16="http://schemas.microsoft.com/office/drawing/2014/main" id="{A3CA32C1-1435-DFDA-381A-AD15269C77B8}"/>
              </a:ext>
            </a:extLst>
          </p:cNvPr>
          <p:cNvSpPr/>
          <p:nvPr/>
        </p:nvSpPr>
        <p:spPr>
          <a:xfrm>
            <a:off x="10723649" y="4069147"/>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30" name="Freeform: Shape 29">
            <a:extLst>
              <a:ext uri="{FF2B5EF4-FFF2-40B4-BE49-F238E27FC236}">
                <a16:creationId xmlns:a16="http://schemas.microsoft.com/office/drawing/2014/main" id="{A0DB512F-CC42-FB51-2AEF-00628BA39B4F}"/>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pic>
        <p:nvPicPr>
          <p:cNvPr id="1026" name="Picture 2" descr="undefined">
            <a:extLst>
              <a:ext uri="{FF2B5EF4-FFF2-40B4-BE49-F238E27FC236}">
                <a16:creationId xmlns:a16="http://schemas.microsoft.com/office/drawing/2014/main" id="{D74DD67B-A740-FE5B-2EE0-E07271A3236C}"/>
              </a:ext>
            </a:extLst>
          </p:cNvPr>
          <p:cNvPicPr>
            <a:picLocks noChangeAspect="1" noChangeArrowheads="1"/>
          </p:cNvPicPr>
          <p:nvPr/>
        </p:nvPicPr>
        <p:blipFill>
          <a:blip r:embed="rId12">
            <a:clrChange>
              <a:clrFrom>
                <a:srgbClr val="FFFFFF"/>
              </a:clrFrom>
              <a:clrTo>
                <a:srgbClr val="FFFFFF">
                  <a:alpha val="0"/>
                </a:srgbClr>
              </a:clrTo>
            </a:clrChange>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206272" y="3458351"/>
            <a:ext cx="1095791" cy="13410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2" name="Diagram 31">
            <a:extLst>
              <a:ext uri="{FF2B5EF4-FFF2-40B4-BE49-F238E27FC236}">
                <a16:creationId xmlns:a16="http://schemas.microsoft.com/office/drawing/2014/main" id="{EB7F8AD2-BB92-E8C9-C967-E83D7159A9D1}"/>
              </a:ext>
            </a:extLst>
          </p:cNvPr>
          <p:cNvGraphicFramePr/>
          <p:nvPr>
            <p:extLst>
              <p:ext uri="{D42A27DB-BD31-4B8C-83A1-F6EECF244321}">
                <p14:modId xmlns:p14="http://schemas.microsoft.com/office/powerpoint/2010/main" val="1126322140"/>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custDataLst>
      <p:tags r:id="rId1"/>
    </p:custDataLst>
    <p:extLst>
      <p:ext uri="{BB962C8B-B14F-4D97-AF65-F5344CB8AC3E}">
        <p14:creationId xmlns:p14="http://schemas.microsoft.com/office/powerpoint/2010/main" val="332044077"/>
      </p:ext>
    </p:extLst>
  </p:cSld>
  <p:clrMapOvr>
    <a:masterClrMapping/>
  </p:clrMapOvr>
  <mc:AlternateContent xmlns:mc="http://schemas.openxmlformats.org/markup-compatibility/2006" xmlns:p14="http://schemas.microsoft.com/office/powerpoint/2010/main">
    <mc:Choice Requires="p14">
      <p:transition spd="slow" p14:dur="2000" advTm="37368"/>
    </mc:Choice>
    <mc:Fallback xmlns="">
      <p:transition spd="slow" advTm="373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7" presetClass="emph" presetSubtype="0" fill="remove" nodeType="clickEffect">
                                  <p:stCondLst>
                                    <p:cond delay="0"/>
                                  </p:stCondLst>
                                  <p:childTnLst>
                                    <p:animClr clrSpc="rgb" dir="cw">
                                      <p:cBhvr override="childStyle">
                                        <p:cTn id="36" dur="250" autoRev="1" fill="remove"/>
                                        <p:tgtEl>
                                          <p:spTgt spid="11"/>
                                        </p:tgtEl>
                                        <p:attrNameLst>
                                          <p:attrName>style.color</p:attrName>
                                        </p:attrNameLst>
                                      </p:cBhvr>
                                      <p:to>
                                        <a:schemeClr val="bg1"/>
                                      </p:to>
                                    </p:animClr>
                                    <p:animClr clrSpc="rgb" dir="cw">
                                      <p:cBhvr>
                                        <p:cTn id="37" dur="250" autoRev="1" fill="remove"/>
                                        <p:tgtEl>
                                          <p:spTgt spid="11"/>
                                        </p:tgtEl>
                                        <p:attrNameLst>
                                          <p:attrName>fillcolor</p:attrName>
                                        </p:attrNameLst>
                                      </p:cBhvr>
                                      <p:to>
                                        <a:schemeClr val="bg1"/>
                                      </p:to>
                                    </p:animClr>
                                    <p:set>
                                      <p:cBhvr>
                                        <p:cTn id="38" dur="250" autoRev="1" fill="remove"/>
                                        <p:tgtEl>
                                          <p:spTgt spid="11"/>
                                        </p:tgtEl>
                                        <p:attrNameLst>
                                          <p:attrName>fill.type</p:attrName>
                                        </p:attrNameLst>
                                      </p:cBhvr>
                                      <p:to>
                                        <p:strVal val="solid"/>
                                      </p:to>
                                    </p:set>
                                    <p:set>
                                      <p:cBhvr>
                                        <p:cTn id="39" dur="250" autoRev="1" fill="remove"/>
                                        <p:tgtEl>
                                          <p:spTgt spid="11"/>
                                        </p:tgtEl>
                                        <p:attrNameLst>
                                          <p:attrName>fill.on</p:attrName>
                                        </p:attrNameLst>
                                      </p:cBhvr>
                                      <p:to>
                                        <p:strVal val="true"/>
                                      </p:to>
                                    </p:set>
                                  </p:childTnLst>
                                </p:cTn>
                              </p:par>
                              <p:par>
                                <p:cTn id="40" presetID="27" presetClass="emph" presetSubtype="0" fill="remove" grpId="0" nodeType="withEffect">
                                  <p:stCondLst>
                                    <p:cond delay="0"/>
                                  </p:stCondLst>
                                  <p:childTnLst>
                                    <p:animClr clrSpc="rgb" dir="cw">
                                      <p:cBhvr override="childStyle">
                                        <p:cTn id="41" dur="250" autoRev="1" fill="remove"/>
                                        <p:tgtEl>
                                          <p:spTgt spid="12"/>
                                        </p:tgtEl>
                                        <p:attrNameLst>
                                          <p:attrName>style.color</p:attrName>
                                        </p:attrNameLst>
                                      </p:cBhvr>
                                      <p:to>
                                        <a:schemeClr val="bg1"/>
                                      </p:to>
                                    </p:animClr>
                                    <p:animClr clrSpc="rgb" dir="cw">
                                      <p:cBhvr>
                                        <p:cTn id="42" dur="250" autoRev="1" fill="remove"/>
                                        <p:tgtEl>
                                          <p:spTgt spid="12"/>
                                        </p:tgtEl>
                                        <p:attrNameLst>
                                          <p:attrName>fillcolor</p:attrName>
                                        </p:attrNameLst>
                                      </p:cBhvr>
                                      <p:to>
                                        <a:schemeClr val="bg1"/>
                                      </p:to>
                                    </p:animClr>
                                    <p:set>
                                      <p:cBhvr>
                                        <p:cTn id="43" dur="250" autoRev="1" fill="remove"/>
                                        <p:tgtEl>
                                          <p:spTgt spid="12"/>
                                        </p:tgtEl>
                                        <p:attrNameLst>
                                          <p:attrName>fill.type</p:attrName>
                                        </p:attrNameLst>
                                      </p:cBhvr>
                                      <p:to>
                                        <p:strVal val="solid"/>
                                      </p:to>
                                    </p:set>
                                    <p:set>
                                      <p:cBhvr>
                                        <p:cTn id="44" dur="250" autoRev="1" fill="remove"/>
                                        <p:tgtEl>
                                          <p:spTgt spid="12"/>
                                        </p:tgtEl>
                                        <p:attrNameLst>
                                          <p:attrName>fill.on</p:attrName>
                                        </p:attrNameLst>
                                      </p:cBhvr>
                                      <p:to>
                                        <p:strVal val="true"/>
                                      </p:to>
                                    </p:set>
                                  </p:childTnLst>
                                </p:cTn>
                              </p:par>
                            </p:childTnLst>
                          </p:cTn>
                        </p:par>
                      </p:childTnLst>
                    </p:cTn>
                  </p:par>
                  <p:par>
                    <p:cTn id="45" fill="hold">
                      <p:stCondLst>
                        <p:cond delay="indefinite"/>
                      </p:stCondLst>
                      <p:childTnLst>
                        <p:par>
                          <p:cTn id="46" fill="hold">
                            <p:stCondLst>
                              <p:cond delay="0"/>
                            </p:stCondLst>
                            <p:childTnLst>
                              <p:par>
                                <p:cTn id="47" presetID="27" presetClass="emph" presetSubtype="0" fill="remove" grpId="0" nodeType="clickEffect">
                                  <p:stCondLst>
                                    <p:cond delay="0"/>
                                  </p:stCondLst>
                                  <p:childTnLst>
                                    <p:animClr clrSpc="rgb" dir="cw">
                                      <p:cBhvr override="childStyle">
                                        <p:cTn id="48" dur="250" autoRev="1" fill="remove"/>
                                        <p:tgtEl>
                                          <p:spTgt spid="16"/>
                                        </p:tgtEl>
                                        <p:attrNameLst>
                                          <p:attrName>style.color</p:attrName>
                                        </p:attrNameLst>
                                      </p:cBhvr>
                                      <p:to>
                                        <a:schemeClr val="bg1"/>
                                      </p:to>
                                    </p:animClr>
                                    <p:animClr clrSpc="rgb" dir="cw">
                                      <p:cBhvr>
                                        <p:cTn id="49" dur="250" autoRev="1" fill="remove"/>
                                        <p:tgtEl>
                                          <p:spTgt spid="16"/>
                                        </p:tgtEl>
                                        <p:attrNameLst>
                                          <p:attrName>fillcolor</p:attrName>
                                        </p:attrNameLst>
                                      </p:cBhvr>
                                      <p:to>
                                        <a:schemeClr val="bg1"/>
                                      </p:to>
                                    </p:animClr>
                                    <p:set>
                                      <p:cBhvr>
                                        <p:cTn id="50" dur="250" autoRev="1" fill="remove"/>
                                        <p:tgtEl>
                                          <p:spTgt spid="16"/>
                                        </p:tgtEl>
                                        <p:attrNameLst>
                                          <p:attrName>fill.type</p:attrName>
                                        </p:attrNameLst>
                                      </p:cBhvr>
                                      <p:to>
                                        <p:strVal val="solid"/>
                                      </p:to>
                                    </p:set>
                                    <p:set>
                                      <p:cBhvr>
                                        <p:cTn id="51" dur="250" autoRev="1" fill="remove"/>
                                        <p:tgtEl>
                                          <p:spTgt spid="16"/>
                                        </p:tgtEl>
                                        <p:attrNameLst>
                                          <p:attrName>fill.on</p:attrName>
                                        </p:attrNameLst>
                                      </p:cBhvr>
                                      <p:to>
                                        <p:strVal val="true"/>
                                      </p:to>
                                    </p:set>
                                  </p:childTnLst>
                                </p:cTn>
                              </p:par>
                              <p:par>
                                <p:cTn id="52" presetID="27" presetClass="emph" presetSubtype="0" fill="remove" nodeType="withEffect">
                                  <p:stCondLst>
                                    <p:cond delay="0"/>
                                  </p:stCondLst>
                                  <p:childTnLst>
                                    <p:animClr clrSpc="rgb" dir="cw">
                                      <p:cBhvr override="childStyle">
                                        <p:cTn id="53" dur="250" autoRev="1" fill="remove"/>
                                        <p:tgtEl>
                                          <p:spTgt spid="27"/>
                                        </p:tgtEl>
                                        <p:attrNameLst>
                                          <p:attrName>style.color</p:attrName>
                                        </p:attrNameLst>
                                      </p:cBhvr>
                                      <p:to>
                                        <a:schemeClr val="bg1"/>
                                      </p:to>
                                    </p:animClr>
                                    <p:animClr clrSpc="rgb" dir="cw">
                                      <p:cBhvr>
                                        <p:cTn id="54" dur="250" autoRev="1" fill="remove"/>
                                        <p:tgtEl>
                                          <p:spTgt spid="27"/>
                                        </p:tgtEl>
                                        <p:attrNameLst>
                                          <p:attrName>fillcolor</p:attrName>
                                        </p:attrNameLst>
                                      </p:cBhvr>
                                      <p:to>
                                        <a:schemeClr val="bg1"/>
                                      </p:to>
                                    </p:animClr>
                                    <p:set>
                                      <p:cBhvr>
                                        <p:cTn id="55" dur="250" autoRev="1" fill="remove"/>
                                        <p:tgtEl>
                                          <p:spTgt spid="27"/>
                                        </p:tgtEl>
                                        <p:attrNameLst>
                                          <p:attrName>fill.type</p:attrName>
                                        </p:attrNameLst>
                                      </p:cBhvr>
                                      <p:to>
                                        <p:strVal val="solid"/>
                                      </p:to>
                                    </p:set>
                                    <p:set>
                                      <p:cBhvr>
                                        <p:cTn id="56" dur="250" autoRev="1" fill="remove"/>
                                        <p:tgtEl>
                                          <p:spTgt spid="27"/>
                                        </p:tgtEl>
                                        <p:attrNameLst>
                                          <p:attrName>fill.on</p:attrName>
                                        </p:attrNameLst>
                                      </p:cBhvr>
                                      <p:to>
                                        <p:strVal val="true"/>
                                      </p:to>
                                    </p:set>
                                  </p:childTnLst>
                                </p:cTn>
                              </p:par>
                              <p:par>
                                <p:cTn id="57" presetID="27" presetClass="emph" presetSubtype="0" fill="remove" grpId="0" nodeType="withEffect">
                                  <p:stCondLst>
                                    <p:cond delay="0"/>
                                  </p:stCondLst>
                                  <p:childTnLst>
                                    <p:animClr clrSpc="rgb" dir="cw">
                                      <p:cBhvr override="childStyle">
                                        <p:cTn id="58" dur="250" autoRev="1" fill="remove"/>
                                        <p:tgtEl>
                                          <p:spTgt spid="13"/>
                                        </p:tgtEl>
                                        <p:attrNameLst>
                                          <p:attrName>style.color</p:attrName>
                                        </p:attrNameLst>
                                      </p:cBhvr>
                                      <p:to>
                                        <a:schemeClr val="bg1"/>
                                      </p:to>
                                    </p:animClr>
                                    <p:animClr clrSpc="rgb" dir="cw">
                                      <p:cBhvr>
                                        <p:cTn id="59" dur="250" autoRev="1" fill="remove"/>
                                        <p:tgtEl>
                                          <p:spTgt spid="13"/>
                                        </p:tgtEl>
                                        <p:attrNameLst>
                                          <p:attrName>fillcolor</p:attrName>
                                        </p:attrNameLst>
                                      </p:cBhvr>
                                      <p:to>
                                        <a:schemeClr val="bg1"/>
                                      </p:to>
                                    </p:animClr>
                                    <p:set>
                                      <p:cBhvr>
                                        <p:cTn id="60" dur="250" autoRev="1" fill="remove"/>
                                        <p:tgtEl>
                                          <p:spTgt spid="13"/>
                                        </p:tgtEl>
                                        <p:attrNameLst>
                                          <p:attrName>fill.type</p:attrName>
                                        </p:attrNameLst>
                                      </p:cBhvr>
                                      <p:to>
                                        <p:strVal val="solid"/>
                                      </p:to>
                                    </p:set>
                                    <p:set>
                                      <p:cBhvr>
                                        <p:cTn id="61" dur="250" autoRev="1" fill="remove"/>
                                        <p:tgtEl>
                                          <p:spTgt spid="13"/>
                                        </p:tgtEl>
                                        <p:attrNameLst>
                                          <p:attrName>fill.on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27" presetClass="emph" presetSubtype="0" fill="remove" nodeType="clickEffect">
                                  <p:stCondLst>
                                    <p:cond delay="0"/>
                                  </p:stCondLst>
                                  <p:childTnLst>
                                    <p:animClr clrSpc="rgb" dir="cw">
                                      <p:cBhvr override="childStyle">
                                        <p:cTn id="65" dur="250" autoRev="1" fill="remove"/>
                                        <p:tgtEl>
                                          <p:spTgt spid="15"/>
                                        </p:tgtEl>
                                        <p:attrNameLst>
                                          <p:attrName>style.color</p:attrName>
                                        </p:attrNameLst>
                                      </p:cBhvr>
                                      <p:to>
                                        <a:schemeClr val="bg1"/>
                                      </p:to>
                                    </p:animClr>
                                    <p:animClr clrSpc="rgb" dir="cw">
                                      <p:cBhvr>
                                        <p:cTn id="66" dur="250" autoRev="1" fill="remove"/>
                                        <p:tgtEl>
                                          <p:spTgt spid="15"/>
                                        </p:tgtEl>
                                        <p:attrNameLst>
                                          <p:attrName>fillcolor</p:attrName>
                                        </p:attrNameLst>
                                      </p:cBhvr>
                                      <p:to>
                                        <a:schemeClr val="bg1"/>
                                      </p:to>
                                    </p:animClr>
                                    <p:set>
                                      <p:cBhvr>
                                        <p:cTn id="67" dur="250" autoRev="1" fill="remove"/>
                                        <p:tgtEl>
                                          <p:spTgt spid="15"/>
                                        </p:tgtEl>
                                        <p:attrNameLst>
                                          <p:attrName>fill.type</p:attrName>
                                        </p:attrNameLst>
                                      </p:cBhvr>
                                      <p:to>
                                        <p:strVal val="solid"/>
                                      </p:to>
                                    </p:set>
                                    <p:set>
                                      <p:cBhvr>
                                        <p:cTn id="68" dur="250" autoRev="1" fill="remove"/>
                                        <p:tgtEl>
                                          <p:spTgt spid="15"/>
                                        </p:tgtEl>
                                        <p:attrNameLst>
                                          <p:attrName>fill.on</p:attrName>
                                        </p:attrNameLst>
                                      </p:cBhvr>
                                      <p:to>
                                        <p:strVal val="true"/>
                                      </p:to>
                                    </p:set>
                                  </p:childTnLst>
                                </p:cTn>
                              </p:par>
                              <p:par>
                                <p:cTn id="69" presetID="27" presetClass="emph" presetSubtype="0" fill="remove" grpId="0" nodeType="withEffect">
                                  <p:stCondLst>
                                    <p:cond delay="0"/>
                                  </p:stCondLst>
                                  <p:childTnLst>
                                    <p:animClr clrSpc="rgb" dir="cw">
                                      <p:cBhvr override="childStyle">
                                        <p:cTn id="70" dur="250" autoRev="1" fill="remove"/>
                                        <p:tgtEl>
                                          <p:spTgt spid="21"/>
                                        </p:tgtEl>
                                        <p:attrNameLst>
                                          <p:attrName>style.color</p:attrName>
                                        </p:attrNameLst>
                                      </p:cBhvr>
                                      <p:to>
                                        <a:schemeClr val="bg1"/>
                                      </p:to>
                                    </p:animClr>
                                    <p:animClr clrSpc="rgb" dir="cw">
                                      <p:cBhvr>
                                        <p:cTn id="71" dur="250" autoRev="1" fill="remove"/>
                                        <p:tgtEl>
                                          <p:spTgt spid="21"/>
                                        </p:tgtEl>
                                        <p:attrNameLst>
                                          <p:attrName>fillcolor</p:attrName>
                                        </p:attrNameLst>
                                      </p:cBhvr>
                                      <p:to>
                                        <a:schemeClr val="bg1"/>
                                      </p:to>
                                    </p:animClr>
                                    <p:set>
                                      <p:cBhvr>
                                        <p:cTn id="72" dur="250" autoRev="1" fill="remove"/>
                                        <p:tgtEl>
                                          <p:spTgt spid="21"/>
                                        </p:tgtEl>
                                        <p:attrNameLst>
                                          <p:attrName>fill.type</p:attrName>
                                        </p:attrNameLst>
                                      </p:cBhvr>
                                      <p:to>
                                        <p:strVal val="solid"/>
                                      </p:to>
                                    </p:set>
                                    <p:set>
                                      <p:cBhvr>
                                        <p:cTn id="73" dur="250" autoRev="1" fill="remove"/>
                                        <p:tgtEl>
                                          <p:spTgt spid="21"/>
                                        </p:tgtEl>
                                        <p:attrNameLst>
                                          <p:attrName>fill.on</p:attrName>
                                        </p:attrNameLst>
                                      </p:cBhvr>
                                      <p:to>
                                        <p:strVal val="true"/>
                                      </p:to>
                                    </p:set>
                                  </p:childTnLst>
                                </p:cTn>
                              </p:par>
                              <p:par>
                                <p:cTn id="74" presetID="27" presetClass="emph" presetSubtype="0" fill="remove" grpId="0" nodeType="withEffect">
                                  <p:stCondLst>
                                    <p:cond delay="0"/>
                                  </p:stCondLst>
                                  <p:childTnLst>
                                    <p:animClr clrSpc="rgb" dir="cw">
                                      <p:cBhvr override="childStyle">
                                        <p:cTn id="75" dur="250" autoRev="1" fill="remove"/>
                                        <p:tgtEl>
                                          <p:spTgt spid="8"/>
                                        </p:tgtEl>
                                        <p:attrNameLst>
                                          <p:attrName>style.color</p:attrName>
                                        </p:attrNameLst>
                                      </p:cBhvr>
                                      <p:to>
                                        <a:schemeClr val="bg1"/>
                                      </p:to>
                                    </p:animClr>
                                    <p:animClr clrSpc="rgb" dir="cw">
                                      <p:cBhvr>
                                        <p:cTn id="76" dur="250" autoRev="1" fill="remove"/>
                                        <p:tgtEl>
                                          <p:spTgt spid="8"/>
                                        </p:tgtEl>
                                        <p:attrNameLst>
                                          <p:attrName>fillcolor</p:attrName>
                                        </p:attrNameLst>
                                      </p:cBhvr>
                                      <p:to>
                                        <a:schemeClr val="bg1"/>
                                      </p:to>
                                    </p:animClr>
                                    <p:set>
                                      <p:cBhvr>
                                        <p:cTn id="77" dur="250" autoRev="1" fill="remove"/>
                                        <p:tgtEl>
                                          <p:spTgt spid="8"/>
                                        </p:tgtEl>
                                        <p:attrNameLst>
                                          <p:attrName>fill.type</p:attrName>
                                        </p:attrNameLst>
                                      </p:cBhvr>
                                      <p:to>
                                        <p:strVal val="solid"/>
                                      </p:to>
                                    </p:set>
                                    <p:set>
                                      <p:cBhvr>
                                        <p:cTn id="78" dur="250" autoRev="1" fill="remove"/>
                                        <p:tgtEl>
                                          <p:spTgt spid="8"/>
                                        </p:tgtEl>
                                        <p:attrNameLst>
                                          <p:attrName>fill.on</p:attrName>
                                        </p:attrNameLst>
                                      </p:cBhvr>
                                      <p:to>
                                        <p:strVal val="true"/>
                                      </p:to>
                                    </p:set>
                                  </p:childTnLst>
                                </p:cTn>
                              </p:par>
                              <p:par>
                                <p:cTn id="79" presetID="27" presetClass="emph" presetSubtype="0" fill="remove" nodeType="withEffect">
                                  <p:stCondLst>
                                    <p:cond delay="0"/>
                                  </p:stCondLst>
                                  <p:childTnLst>
                                    <p:animClr clrSpc="rgb" dir="cw">
                                      <p:cBhvr override="childStyle">
                                        <p:cTn id="80" dur="250" autoRev="1" fill="remove"/>
                                        <p:tgtEl>
                                          <p:spTgt spid="1026"/>
                                        </p:tgtEl>
                                        <p:attrNameLst>
                                          <p:attrName>style.color</p:attrName>
                                        </p:attrNameLst>
                                      </p:cBhvr>
                                      <p:to>
                                        <a:schemeClr val="bg1"/>
                                      </p:to>
                                    </p:animClr>
                                    <p:animClr clrSpc="rgb" dir="cw">
                                      <p:cBhvr>
                                        <p:cTn id="81" dur="250" autoRev="1" fill="remove"/>
                                        <p:tgtEl>
                                          <p:spTgt spid="1026"/>
                                        </p:tgtEl>
                                        <p:attrNameLst>
                                          <p:attrName>fillcolor</p:attrName>
                                        </p:attrNameLst>
                                      </p:cBhvr>
                                      <p:to>
                                        <a:schemeClr val="bg1"/>
                                      </p:to>
                                    </p:animClr>
                                    <p:set>
                                      <p:cBhvr>
                                        <p:cTn id="82" dur="250" autoRev="1" fill="remove"/>
                                        <p:tgtEl>
                                          <p:spTgt spid="1026"/>
                                        </p:tgtEl>
                                        <p:attrNameLst>
                                          <p:attrName>fill.type</p:attrName>
                                        </p:attrNameLst>
                                      </p:cBhvr>
                                      <p:to>
                                        <p:strVal val="solid"/>
                                      </p:to>
                                    </p:set>
                                    <p:set>
                                      <p:cBhvr>
                                        <p:cTn id="83" dur="250" autoRev="1" fill="remove"/>
                                        <p:tgtEl>
                                          <p:spTgt spid="1026"/>
                                        </p:tgtEl>
                                        <p:attrNameLst>
                                          <p:attrName>fill.on</p:attrName>
                                        </p:attrNameLst>
                                      </p:cBhvr>
                                      <p:to>
                                        <p:strVal val="true"/>
                                      </p:to>
                                    </p:set>
                                  </p:childTnLst>
                                </p:cTn>
                              </p:par>
                              <p:par>
                                <p:cTn id="84" presetID="27" presetClass="emph" presetSubtype="0" fill="remove" grpId="0" nodeType="withEffect">
                                  <p:stCondLst>
                                    <p:cond delay="0"/>
                                  </p:stCondLst>
                                  <p:childTnLst>
                                    <p:animClr clrSpc="rgb" dir="cw">
                                      <p:cBhvr override="childStyle">
                                        <p:cTn id="85" dur="250" autoRev="1" fill="remove"/>
                                        <p:tgtEl>
                                          <p:spTgt spid="7"/>
                                        </p:tgtEl>
                                        <p:attrNameLst>
                                          <p:attrName>style.color</p:attrName>
                                        </p:attrNameLst>
                                      </p:cBhvr>
                                      <p:to>
                                        <a:schemeClr val="bg1"/>
                                      </p:to>
                                    </p:animClr>
                                    <p:animClr clrSpc="rgb" dir="cw">
                                      <p:cBhvr>
                                        <p:cTn id="86" dur="250" autoRev="1" fill="remove"/>
                                        <p:tgtEl>
                                          <p:spTgt spid="7"/>
                                        </p:tgtEl>
                                        <p:attrNameLst>
                                          <p:attrName>fillcolor</p:attrName>
                                        </p:attrNameLst>
                                      </p:cBhvr>
                                      <p:to>
                                        <a:schemeClr val="bg1"/>
                                      </p:to>
                                    </p:animClr>
                                    <p:set>
                                      <p:cBhvr>
                                        <p:cTn id="87" dur="250" autoRev="1" fill="remove"/>
                                        <p:tgtEl>
                                          <p:spTgt spid="7"/>
                                        </p:tgtEl>
                                        <p:attrNameLst>
                                          <p:attrName>fill.type</p:attrName>
                                        </p:attrNameLst>
                                      </p:cBhvr>
                                      <p:to>
                                        <p:strVal val="solid"/>
                                      </p:to>
                                    </p:set>
                                    <p:set>
                                      <p:cBhvr>
                                        <p:cTn id="88" dur="250" autoRev="1" fill="remove"/>
                                        <p:tgtEl>
                                          <p:spTgt spid="7"/>
                                        </p:tgtEl>
                                        <p:attrNameLst>
                                          <p:attrName>fill.on</p:attrName>
                                        </p:attrNameLst>
                                      </p:cBhvr>
                                      <p:to>
                                        <p:strVal val="true"/>
                                      </p:to>
                                    </p:set>
                                  </p:childTnLst>
                                </p:cTn>
                              </p:par>
                            </p:childTnLst>
                          </p:cTn>
                        </p:par>
                      </p:childTnLst>
                    </p:cTn>
                  </p:par>
                  <p:par>
                    <p:cTn id="89" fill="hold">
                      <p:stCondLst>
                        <p:cond delay="indefinite"/>
                      </p:stCondLst>
                      <p:childTnLst>
                        <p:par>
                          <p:cTn id="90" fill="hold">
                            <p:stCondLst>
                              <p:cond delay="0"/>
                            </p:stCondLst>
                            <p:childTnLst>
                              <p:par>
                                <p:cTn id="91" presetID="27" presetClass="emph" presetSubtype="0" fill="remove" grpId="0" nodeType="clickEffect">
                                  <p:stCondLst>
                                    <p:cond delay="0"/>
                                  </p:stCondLst>
                                  <p:childTnLst>
                                    <p:animClr clrSpc="rgb" dir="cw">
                                      <p:cBhvr override="childStyle">
                                        <p:cTn id="92" dur="250" autoRev="1" fill="remove"/>
                                        <p:tgtEl>
                                          <p:spTgt spid="10"/>
                                        </p:tgtEl>
                                        <p:attrNameLst>
                                          <p:attrName>style.color</p:attrName>
                                        </p:attrNameLst>
                                      </p:cBhvr>
                                      <p:to>
                                        <a:schemeClr val="bg1"/>
                                      </p:to>
                                    </p:animClr>
                                    <p:animClr clrSpc="rgb" dir="cw">
                                      <p:cBhvr>
                                        <p:cTn id="93" dur="250" autoRev="1" fill="remove"/>
                                        <p:tgtEl>
                                          <p:spTgt spid="10"/>
                                        </p:tgtEl>
                                        <p:attrNameLst>
                                          <p:attrName>fillcolor</p:attrName>
                                        </p:attrNameLst>
                                      </p:cBhvr>
                                      <p:to>
                                        <a:schemeClr val="bg1"/>
                                      </p:to>
                                    </p:animClr>
                                    <p:set>
                                      <p:cBhvr>
                                        <p:cTn id="94" dur="250" autoRev="1" fill="remove"/>
                                        <p:tgtEl>
                                          <p:spTgt spid="10"/>
                                        </p:tgtEl>
                                        <p:attrNameLst>
                                          <p:attrName>fill.type</p:attrName>
                                        </p:attrNameLst>
                                      </p:cBhvr>
                                      <p:to>
                                        <p:strVal val="solid"/>
                                      </p:to>
                                    </p:set>
                                    <p:set>
                                      <p:cBhvr>
                                        <p:cTn id="95" dur="250" autoRev="1" fill="remove"/>
                                        <p:tgtEl>
                                          <p:spTgt spid="10"/>
                                        </p:tgtEl>
                                        <p:attrNameLst>
                                          <p:attrName>fill.on</p:attrName>
                                        </p:attrNameLst>
                                      </p:cBhvr>
                                      <p:to>
                                        <p:strVal val="true"/>
                                      </p:to>
                                    </p:set>
                                  </p:childTnLst>
                                </p:cTn>
                              </p:par>
                              <p:par>
                                <p:cTn id="96" presetID="27" presetClass="emph" presetSubtype="0" fill="remove" grpId="0" nodeType="withEffect">
                                  <p:stCondLst>
                                    <p:cond delay="0"/>
                                  </p:stCondLst>
                                  <p:childTnLst>
                                    <p:animClr clrSpc="rgb" dir="cw">
                                      <p:cBhvr override="childStyle">
                                        <p:cTn id="97" dur="250" autoRev="1" fill="remove"/>
                                        <p:tgtEl>
                                          <p:spTgt spid="22"/>
                                        </p:tgtEl>
                                        <p:attrNameLst>
                                          <p:attrName>style.color</p:attrName>
                                        </p:attrNameLst>
                                      </p:cBhvr>
                                      <p:to>
                                        <a:schemeClr val="bg1"/>
                                      </p:to>
                                    </p:animClr>
                                    <p:animClr clrSpc="rgb" dir="cw">
                                      <p:cBhvr>
                                        <p:cTn id="98" dur="250" autoRev="1" fill="remove"/>
                                        <p:tgtEl>
                                          <p:spTgt spid="22"/>
                                        </p:tgtEl>
                                        <p:attrNameLst>
                                          <p:attrName>fillcolor</p:attrName>
                                        </p:attrNameLst>
                                      </p:cBhvr>
                                      <p:to>
                                        <a:schemeClr val="bg1"/>
                                      </p:to>
                                    </p:animClr>
                                    <p:set>
                                      <p:cBhvr>
                                        <p:cTn id="99" dur="250" autoRev="1" fill="remove"/>
                                        <p:tgtEl>
                                          <p:spTgt spid="22"/>
                                        </p:tgtEl>
                                        <p:attrNameLst>
                                          <p:attrName>fill.type</p:attrName>
                                        </p:attrNameLst>
                                      </p:cBhvr>
                                      <p:to>
                                        <p:strVal val="solid"/>
                                      </p:to>
                                    </p:set>
                                    <p:set>
                                      <p:cBhvr>
                                        <p:cTn id="100" dur="250" autoRev="1" fill="remove"/>
                                        <p:tgtEl>
                                          <p:spTgt spid="22"/>
                                        </p:tgtEl>
                                        <p:attrNameLst>
                                          <p:attrName>fill.on</p:attrName>
                                        </p:attrNameLst>
                                      </p:cBhvr>
                                      <p:to>
                                        <p:strVal val="true"/>
                                      </p:to>
                                    </p:set>
                                  </p:childTnLst>
                                </p:cTn>
                              </p:par>
                              <p:par>
                                <p:cTn id="101" presetID="27" presetClass="emph" presetSubtype="0" fill="remove" nodeType="withEffect">
                                  <p:stCondLst>
                                    <p:cond delay="0"/>
                                  </p:stCondLst>
                                  <p:childTnLst>
                                    <p:animClr clrSpc="rgb" dir="cw">
                                      <p:cBhvr override="childStyle">
                                        <p:cTn id="102" dur="250" autoRev="1" fill="remove"/>
                                        <p:tgtEl>
                                          <p:spTgt spid="19"/>
                                        </p:tgtEl>
                                        <p:attrNameLst>
                                          <p:attrName>style.color</p:attrName>
                                        </p:attrNameLst>
                                      </p:cBhvr>
                                      <p:to>
                                        <a:schemeClr val="bg1"/>
                                      </p:to>
                                    </p:animClr>
                                    <p:animClr clrSpc="rgb" dir="cw">
                                      <p:cBhvr>
                                        <p:cTn id="103" dur="250" autoRev="1" fill="remove"/>
                                        <p:tgtEl>
                                          <p:spTgt spid="19"/>
                                        </p:tgtEl>
                                        <p:attrNameLst>
                                          <p:attrName>fillcolor</p:attrName>
                                        </p:attrNameLst>
                                      </p:cBhvr>
                                      <p:to>
                                        <a:schemeClr val="bg1"/>
                                      </p:to>
                                    </p:animClr>
                                    <p:set>
                                      <p:cBhvr>
                                        <p:cTn id="104" dur="250" autoRev="1" fill="remove"/>
                                        <p:tgtEl>
                                          <p:spTgt spid="19"/>
                                        </p:tgtEl>
                                        <p:attrNameLst>
                                          <p:attrName>fill.type</p:attrName>
                                        </p:attrNameLst>
                                      </p:cBhvr>
                                      <p:to>
                                        <p:strVal val="solid"/>
                                      </p:to>
                                    </p:set>
                                    <p:set>
                                      <p:cBhvr>
                                        <p:cTn id="105" dur="250" autoRev="1" fill="remove"/>
                                        <p:tgtEl>
                                          <p:spTgt spid="19"/>
                                        </p:tgtEl>
                                        <p:attrNameLst>
                                          <p:attrName>fill.on</p:attrName>
                                        </p:attrNameLst>
                                      </p:cBhvr>
                                      <p:to>
                                        <p:strVal val="true"/>
                                      </p:to>
                                    </p:set>
                                  </p:childTnLst>
                                </p:cTn>
                              </p:par>
                              <p:par>
                                <p:cTn id="106" presetID="27" presetClass="emph" presetSubtype="0" fill="remove" grpId="0" nodeType="withEffect">
                                  <p:stCondLst>
                                    <p:cond delay="0"/>
                                  </p:stCondLst>
                                  <p:childTnLst>
                                    <p:animClr clrSpc="rgb" dir="cw">
                                      <p:cBhvr override="childStyle">
                                        <p:cTn id="107" dur="250" autoRev="1" fill="remove"/>
                                        <p:tgtEl>
                                          <p:spTgt spid="17"/>
                                        </p:tgtEl>
                                        <p:attrNameLst>
                                          <p:attrName>style.color</p:attrName>
                                        </p:attrNameLst>
                                      </p:cBhvr>
                                      <p:to>
                                        <a:schemeClr val="bg1"/>
                                      </p:to>
                                    </p:animClr>
                                    <p:animClr clrSpc="rgb" dir="cw">
                                      <p:cBhvr>
                                        <p:cTn id="108" dur="250" autoRev="1" fill="remove"/>
                                        <p:tgtEl>
                                          <p:spTgt spid="17"/>
                                        </p:tgtEl>
                                        <p:attrNameLst>
                                          <p:attrName>fillcolor</p:attrName>
                                        </p:attrNameLst>
                                      </p:cBhvr>
                                      <p:to>
                                        <a:schemeClr val="bg1"/>
                                      </p:to>
                                    </p:animClr>
                                    <p:set>
                                      <p:cBhvr>
                                        <p:cTn id="109" dur="250" autoRev="1" fill="remove"/>
                                        <p:tgtEl>
                                          <p:spTgt spid="17"/>
                                        </p:tgtEl>
                                        <p:attrNameLst>
                                          <p:attrName>fill.type</p:attrName>
                                        </p:attrNameLst>
                                      </p:cBhvr>
                                      <p:to>
                                        <p:strVal val="solid"/>
                                      </p:to>
                                    </p:set>
                                    <p:set>
                                      <p:cBhvr>
                                        <p:cTn id="110" dur="250" autoRev="1" fill="remove"/>
                                        <p:tgtEl>
                                          <p:spTgt spid="17"/>
                                        </p:tgtEl>
                                        <p:attrNameLst>
                                          <p:attrName>fill.on</p:attrName>
                                        </p:attrNameLst>
                                      </p:cBhvr>
                                      <p:to>
                                        <p:strVal val="tru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29"/>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2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3"/>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4"/>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0" grpId="0"/>
      <p:bldP spid="10" grpId="1"/>
      <p:bldP spid="12" grpId="0"/>
      <p:bldP spid="12" grpId="1"/>
      <p:bldP spid="13" grpId="0"/>
      <p:bldP spid="13" grpId="1"/>
      <p:bldP spid="16" grpId="0" animBg="1"/>
      <p:bldP spid="16" grpId="1" animBg="1"/>
      <p:bldP spid="17" grpId="0"/>
      <p:bldP spid="17" grpId="1"/>
      <p:bldP spid="21" grpId="0" animBg="1"/>
      <p:bldP spid="21" grpId="1" animBg="1"/>
      <p:bldP spid="22" grpId="0" animBg="1"/>
      <p:bldP spid="22" grpId="1" animBg="1"/>
      <p:bldP spid="25" grpId="0"/>
      <p:bldP spid="28" grpId="0"/>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7D316-EBF3-0E86-6748-AF03F22F5AE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558C3E8-6207-939A-7684-85EC460FA45F}"/>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5FD8145E-5660-E170-A1DA-5A6EAF883A65}"/>
              </a:ext>
            </a:extLst>
          </p:cNvPr>
          <p:cNvSpPr>
            <a:spLocks noGrp="1"/>
          </p:cNvSpPr>
          <p:nvPr>
            <p:ph type="sldNum" sz="quarter" idx="12"/>
          </p:nvPr>
        </p:nvSpPr>
        <p:spPr/>
        <p:txBody>
          <a:bodyPr/>
          <a:lstStyle/>
          <a:p>
            <a:fld id="{1A06E274-3D30-4D47-98D0-0581248BD0B1}" type="slidenum">
              <a:rPr lang="es-ES" noProof="0" smtClean="0"/>
              <a:t>16</a:t>
            </a:fld>
            <a:endParaRPr lang="es-ES" noProof="0"/>
          </a:p>
        </p:txBody>
      </p:sp>
      <p:sp>
        <p:nvSpPr>
          <p:cNvPr id="4" name="Rectangle: Rounded Corners 3">
            <a:extLst>
              <a:ext uri="{FF2B5EF4-FFF2-40B4-BE49-F238E27FC236}">
                <a16:creationId xmlns:a16="http://schemas.microsoft.com/office/drawing/2014/main" id="{DD4C2A28-B17B-48E1-B159-6721FD630DE1}"/>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DL (DVA)</a:t>
            </a:r>
            <a:r>
              <a:rPr lang="es-ES" sz="2800" b="1">
                <a:solidFill>
                  <a:schemeClr val="accent5">
                    <a:lumMod val="60000"/>
                    <a:lumOff val="40000"/>
                  </a:schemeClr>
                </a:solidFill>
                <a:latin typeface="+mj-lt"/>
              </a:rPr>
              <a:t> </a:t>
            </a:r>
            <a:r>
              <a:rPr lang="es-ES" sz="2800" b="1">
                <a:solidFill>
                  <a:schemeClr val="bg2">
                    <a:lumMod val="50000"/>
                  </a:schemeClr>
                </a:solidFill>
                <a:latin typeface="+mj-lt"/>
              </a:rPr>
              <a:t>2/3</a:t>
            </a:r>
          </a:p>
        </p:txBody>
      </p:sp>
      <p:sp>
        <p:nvSpPr>
          <p:cNvPr id="9" name="Slide Number Placeholder 3">
            <a:extLst>
              <a:ext uri="{FF2B5EF4-FFF2-40B4-BE49-F238E27FC236}">
                <a16:creationId xmlns:a16="http://schemas.microsoft.com/office/drawing/2014/main" id="{8FE12B2C-7F6E-EAF1-3EB5-B45EF13BF88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16</a:t>
            </a:fld>
            <a:endParaRPr lang="es-ES"/>
          </a:p>
        </p:txBody>
      </p:sp>
      <p:sp>
        <p:nvSpPr>
          <p:cNvPr id="30" name="Freeform: Shape 29">
            <a:extLst>
              <a:ext uri="{FF2B5EF4-FFF2-40B4-BE49-F238E27FC236}">
                <a16:creationId xmlns:a16="http://schemas.microsoft.com/office/drawing/2014/main" id="{66477A9C-DE4C-5E35-BBA3-AFF5731A5A98}"/>
              </a:ext>
            </a:extLst>
          </p:cNvPr>
          <p:cNvSpPr/>
          <p:nvPr/>
        </p:nvSpPr>
        <p:spPr>
          <a:xfrm rot="10800000">
            <a:off x="280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aphicFrame>
        <p:nvGraphicFramePr>
          <p:cNvPr id="32" name="Diagram 31">
            <a:extLst>
              <a:ext uri="{FF2B5EF4-FFF2-40B4-BE49-F238E27FC236}">
                <a16:creationId xmlns:a16="http://schemas.microsoft.com/office/drawing/2014/main" id="{4B5060F4-F386-9E14-6671-D6B196BCC62D}"/>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Rectangle 4">
            <a:extLst>
              <a:ext uri="{FF2B5EF4-FFF2-40B4-BE49-F238E27FC236}">
                <a16:creationId xmlns:a16="http://schemas.microsoft.com/office/drawing/2014/main" id="{7AA4AB9D-64EE-93CF-B973-BFE7E933B4F9}"/>
              </a:ext>
            </a:extLst>
          </p:cNvPr>
          <p:cNvSpPr/>
          <p:nvPr/>
        </p:nvSpPr>
        <p:spPr>
          <a:xfrm>
            <a:off x="3758872" y="2125528"/>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9">
            <a:extLst>
              <a:ext uri="{FF2B5EF4-FFF2-40B4-BE49-F238E27FC236}">
                <a16:creationId xmlns:a16="http://schemas.microsoft.com/office/drawing/2014/main" id="{18E3E362-5886-2D81-4BFD-52E95A5716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3068" y="2465627"/>
            <a:ext cx="2430599" cy="1912603"/>
          </a:xfrm>
          <a:prstGeom prst="rect">
            <a:avLst/>
          </a:prstGeom>
          <a:noFill/>
          <a:extLst>
            <a:ext uri="{909E8E84-426E-40DD-AFC4-6F175D3DCCD1}">
              <a14:hiddenFill xmlns:a14="http://schemas.microsoft.com/office/drawing/2010/main">
                <a:solidFill>
                  <a:srgbClr val="FFFFFF"/>
                </a:solidFill>
              </a14:hiddenFill>
            </a:ext>
          </a:extLst>
        </p:spPr>
      </p:pic>
      <p:sp>
        <p:nvSpPr>
          <p:cNvPr id="31" name="Rectángulo 1">
            <a:extLst>
              <a:ext uri="{FF2B5EF4-FFF2-40B4-BE49-F238E27FC236}">
                <a16:creationId xmlns:a16="http://schemas.microsoft.com/office/drawing/2014/main" id="{E5D09CF1-54DE-0049-C0AB-2D379AEDAFA4}"/>
              </a:ext>
            </a:extLst>
          </p:cNvPr>
          <p:cNvSpPr/>
          <p:nvPr/>
        </p:nvSpPr>
        <p:spPr>
          <a:xfrm>
            <a:off x="566906" y="4714664"/>
            <a:ext cx="2242923" cy="584775"/>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600" b="1" noProof="0">
                <a:latin typeface="Aptos (Body)"/>
              </a:rPr>
              <a:t>MNIST </a:t>
            </a:r>
            <a:r>
              <a:rPr lang="es-ES" sz="1600" b="1" noProof="0" err="1">
                <a:latin typeface="Aptos (Body)"/>
              </a:rPr>
              <a:t>digits</a:t>
            </a:r>
            <a:endParaRPr lang="es-ES" sz="1600" b="1">
              <a:latin typeface="Aptos (Body)"/>
            </a:endParaRPr>
          </a:p>
          <a:p>
            <a:pPr algn="ctr"/>
            <a:r>
              <a:rPr lang="es-ES" sz="1600" b="1">
                <a:latin typeface="Aptos (Body)"/>
              </a:rPr>
              <a:t>Imágenes de números</a:t>
            </a:r>
            <a:endParaRPr lang="es-ES" sz="1600" b="1" noProof="0">
              <a:latin typeface="Aptos (Body)"/>
            </a:endParaRPr>
          </a:p>
        </p:txBody>
      </p:sp>
      <p:pic>
        <p:nvPicPr>
          <p:cNvPr id="33" name="Picture 11">
            <a:extLst>
              <a:ext uri="{FF2B5EF4-FFF2-40B4-BE49-F238E27FC236}">
                <a16:creationId xmlns:a16="http://schemas.microsoft.com/office/drawing/2014/main" id="{84588268-728B-4EDA-6CF9-8028DB66ED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4596" y="2465627"/>
            <a:ext cx="3387198" cy="1889421"/>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8">
            <a:extLst>
              <a:ext uri="{FF2B5EF4-FFF2-40B4-BE49-F238E27FC236}">
                <a16:creationId xmlns:a16="http://schemas.microsoft.com/office/drawing/2014/main" id="{89A4909D-4EAF-077D-3F4B-88DBECB596D1}"/>
              </a:ext>
            </a:extLst>
          </p:cNvPr>
          <p:cNvSpPr/>
          <p:nvPr/>
        </p:nvSpPr>
        <p:spPr>
          <a:xfrm>
            <a:off x="3830423" y="4714664"/>
            <a:ext cx="2215543" cy="584775"/>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600" b="1" noProof="0" err="1">
                <a:latin typeface="Aptos (Body)"/>
              </a:rPr>
              <a:t>Orion</a:t>
            </a:r>
            <a:r>
              <a:rPr lang="es-ES" sz="1600" b="1" noProof="0">
                <a:latin typeface="Aptos (Body)"/>
              </a:rPr>
              <a:t> </a:t>
            </a:r>
            <a:r>
              <a:rPr lang="es-ES" sz="1600" b="1" noProof="0" err="1">
                <a:latin typeface="Aptos (Body)"/>
              </a:rPr>
              <a:t>Search</a:t>
            </a:r>
            <a:endParaRPr lang="es-ES" sz="1600" b="1" noProof="0">
              <a:latin typeface="Aptos (Body)"/>
            </a:endParaRPr>
          </a:p>
          <a:p>
            <a:pPr algn="ctr"/>
            <a:r>
              <a:rPr lang="es-ES" sz="1600" b="1">
                <a:latin typeface="Aptos (Body)"/>
              </a:rPr>
              <a:t>Artículos académicos</a:t>
            </a:r>
            <a:endParaRPr lang="es-ES" sz="1600" b="1" noProof="0">
              <a:latin typeface="Aptos (Body)"/>
            </a:endParaRPr>
          </a:p>
        </p:txBody>
      </p:sp>
      <p:sp>
        <p:nvSpPr>
          <p:cNvPr id="37" name="Rectangle: Rounded Corners 36">
            <a:extLst>
              <a:ext uri="{FF2B5EF4-FFF2-40B4-BE49-F238E27FC236}">
                <a16:creationId xmlns:a16="http://schemas.microsoft.com/office/drawing/2014/main" id="{4EFDC436-8ACC-D0E9-75B6-08CF7D397A2C}"/>
              </a:ext>
            </a:extLst>
          </p:cNvPr>
          <p:cNvSpPr/>
          <p:nvPr/>
        </p:nvSpPr>
        <p:spPr>
          <a:xfrm>
            <a:off x="7271826" y="2277929"/>
            <a:ext cx="4729673" cy="3770070"/>
          </a:xfrm>
          <a:prstGeom prst="roundRect">
            <a:avLst>
              <a:gd name="adj" fmla="val 5714"/>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2200">
              <a:solidFill>
                <a:schemeClr val="tx1"/>
              </a:solidFill>
              <a:latin typeface="+mj-lt"/>
            </a:endParaRPr>
          </a:p>
          <a:p>
            <a:pPr algn="ctr"/>
            <a:r>
              <a:rPr lang="es-ES" sz="2000" err="1">
                <a:solidFill>
                  <a:schemeClr val="tx1"/>
                </a:solidFill>
                <a:latin typeface="+mj-lt"/>
              </a:rPr>
              <a:t>TensorFlow</a:t>
            </a:r>
            <a:endParaRPr lang="es-ES" sz="2000">
              <a:solidFill>
                <a:schemeClr val="tx1"/>
              </a:solidFill>
              <a:latin typeface="+mj-lt"/>
            </a:endParaRPr>
          </a:p>
          <a:p>
            <a:pPr algn="ctr"/>
            <a:endParaRPr lang="es-ES" sz="2000">
              <a:solidFill>
                <a:schemeClr val="tx1"/>
              </a:solidFill>
              <a:latin typeface="+mj-lt"/>
            </a:endParaRPr>
          </a:p>
        </p:txBody>
      </p:sp>
      <p:sp>
        <p:nvSpPr>
          <p:cNvPr id="39" name="Rectangle: Rounded Corners 38">
            <a:extLst>
              <a:ext uri="{FF2B5EF4-FFF2-40B4-BE49-F238E27FC236}">
                <a16:creationId xmlns:a16="http://schemas.microsoft.com/office/drawing/2014/main" id="{A76BB453-EAD8-A0D8-022E-D382B7198031}"/>
              </a:ext>
            </a:extLst>
          </p:cNvPr>
          <p:cNvSpPr/>
          <p:nvPr/>
        </p:nvSpPr>
        <p:spPr>
          <a:xfrm>
            <a:off x="190500" y="2277929"/>
            <a:ext cx="6740397" cy="3770070"/>
          </a:xfrm>
          <a:prstGeom prst="roundRect">
            <a:avLst>
              <a:gd name="adj" fmla="val 5714"/>
            </a:avLst>
          </a:pr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2200" dirty="0">
              <a:solidFill>
                <a:schemeClr val="tx1"/>
              </a:solidFill>
              <a:latin typeface="+mj-lt"/>
            </a:endParaRPr>
          </a:p>
          <a:p>
            <a:pPr algn="ctr"/>
            <a:r>
              <a:rPr lang="es-ES" sz="2000" dirty="0">
                <a:solidFill>
                  <a:schemeClr val="tx1"/>
                </a:solidFill>
                <a:latin typeface="+mj-lt"/>
              </a:rPr>
              <a:t>UMAP Zoo</a:t>
            </a:r>
          </a:p>
          <a:p>
            <a:pPr algn="ctr"/>
            <a:endParaRPr lang="es-ES" sz="2000" dirty="0">
              <a:solidFill>
                <a:schemeClr val="tx1"/>
              </a:solidFill>
              <a:latin typeface="+mj-lt"/>
            </a:endParaRPr>
          </a:p>
        </p:txBody>
      </p:sp>
      <p:grpSp>
        <p:nvGrpSpPr>
          <p:cNvPr id="41" name="Group 40">
            <a:extLst>
              <a:ext uri="{FF2B5EF4-FFF2-40B4-BE49-F238E27FC236}">
                <a16:creationId xmlns:a16="http://schemas.microsoft.com/office/drawing/2014/main" id="{D0F338A6-FD89-4AC3-C53D-C8F6AEABDCA4}"/>
              </a:ext>
            </a:extLst>
          </p:cNvPr>
          <p:cNvGrpSpPr/>
          <p:nvPr/>
        </p:nvGrpSpPr>
        <p:grpSpPr>
          <a:xfrm>
            <a:off x="7943063" y="2577780"/>
            <a:ext cx="3387198" cy="2721659"/>
            <a:chOff x="7801781" y="2509979"/>
            <a:chExt cx="3387198" cy="2721659"/>
          </a:xfrm>
        </p:grpSpPr>
        <p:pic>
          <p:nvPicPr>
            <p:cNvPr id="35" name="Picture 2" descr="Alan Liu">
              <a:extLst>
                <a:ext uri="{FF2B5EF4-FFF2-40B4-BE49-F238E27FC236}">
                  <a16:creationId xmlns:a16="http://schemas.microsoft.com/office/drawing/2014/main" id="{BAD2F57F-C6E4-8363-ED54-0174CB2EF4C4}"/>
                </a:ext>
              </a:extLst>
            </p:cNvPr>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7801781" y="2509979"/>
              <a:ext cx="3387198" cy="1905299"/>
            </a:xfrm>
            <a:prstGeom prst="rect">
              <a:avLst/>
            </a:prstGeom>
            <a:noFill/>
            <a:extLst>
              <a:ext uri="{909E8E84-426E-40DD-AFC4-6F175D3DCCD1}">
                <a14:hiddenFill xmlns:a14="http://schemas.microsoft.com/office/drawing/2010/main">
                  <a:solidFill>
                    <a:srgbClr val="FFFFFF"/>
                  </a:solidFill>
                </a14:hiddenFill>
              </a:ext>
            </a:extLst>
          </p:spPr>
        </p:pic>
        <p:sp>
          <p:nvSpPr>
            <p:cNvPr id="40" name="Rectángulo 8">
              <a:extLst>
                <a:ext uri="{FF2B5EF4-FFF2-40B4-BE49-F238E27FC236}">
                  <a16:creationId xmlns:a16="http://schemas.microsoft.com/office/drawing/2014/main" id="{612EE519-A4DA-291F-E23A-AE01F5AAB1DB}"/>
                </a:ext>
              </a:extLst>
            </p:cNvPr>
            <p:cNvSpPr/>
            <p:nvPr/>
          </p:nvSpPr>
          <p:spPr>
            <a:xfrm>
              <a:off x="8079098" y="4646863"/>
              <a:ext cx="2832571" cy="584775"/>
            </a:xfrm>
            <a:prstGeom prst="rect">
              <a:avLst/>
            </a:prstGeom>
          </p:spPr>
          <p:txBody>
            <a:bodyPr wrap="non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s-ES" sz="1600" b="1" noProof="0">
                  <a:latin typeface="Aptos (Body)"/>
                </a:rPr>
                <a:t>Importación genérica</a:t>
              </a:r>
            </a:p>
            <a:p>
              <a:pPr algn="ctr"/>
              <a:r>
                <a:rPr lang="es-ES" sz="1600" b="1">
                  <a:latin typeface="Aptos (Body)"/>
                </a:rPr>
                <a:t>Vectores del espacio latente</a:t>
              </a:r>
              <a:endParaRPr lang="es-ES" sz="1600" b="1" noProof="0">
                <a:latin typeface="Aptos (Body)"/>
              </a:endParaRPr>
            </a:p>
          </p:txBody>
        </p:sp>
      </p:grpSp>
    </p:spTree>
    <p:custDataLst>
      <p:tags r:id="rId1"/>
    </p:custDataLst>
    <p:extLst>
      <p:ext uri="{BB962C8B-B14F-4D97-AF65-F5344CB8AC3E}">
        <p14:creationId xmlns:p14="http://schemas.microsoft.com/office/powerpoint/2010/main" val="837321802"/>
      </p:ext>
    </p:extLst>
  </p:cSld>
  <p:clrMapOvr>
    <a:masterClrMapping/>
  </p:clrMapOvr>
  <mc:AlternateContent xmlns:mc="http://schemas.openxmlformats.org/markup-compatibility/2006" xmlns:p14="http://schemas.microsoft.com/office/powerpoint/2010/main">
    <mc:Choice Requires="p14">
      <p:transition spd="slow" p14:dur="2000" advTm="65395"/>
    </mc:Choice>
    <mc:Fallback xmlns="">
      <p:transition spd="slow" advTm="653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34" grpId="0"/>
      <p:bldP spid="37" grpId="0" animBg="1"/>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5ABEB-290C-557B-CD24-35C102B1E94C}"/>
            </a:ext>
          </a:extLst>
        </p:cNvPr>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BDE382FC-32E6-8AFC-2073-308F8318BBF8}"/>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09020329-426F-2B4A-00BE-EFFA408EA4A0}"/>
              </a:ext>
            </a:extLst>
          </p:cNvPr>
          <p:cNvSpPr>
            <a:spLocks noGrp="1"/>
          </p:cNvSpPr>
          <p:nvPr>
            <p:ph type="sldNum" sz="quarter" idx="12"/>
          </p:nvPr>
        </p:nvSpPr>
        <p:spPr/>
        <p:txBody>
          <a:bodyPr/>
          <a:lstStyle/>
          <a:p>
            <a:fld id="{1A06E274-3D30-4D47-98D0-0581248BD0B1}" type="slidenum">
              <a:rPr lang="es-ES" noProof="0" smtClean="0"/>
              <a:t>17</a:t>
            </a:fld>
            <a:endParaRPr lang="es-ES" noProof="0"/>
          </a:p>
        </p:txBody>
      </p:sp>
      <p:sp>
        <p:nvSpPr>
          <p:cNvPr id="4" name="Rectangle: Rounded Corners 3">
            <a:extLst>
              <a:ext uri="{FF2B5EF4-FFF2-40B4-BE49-F238E27FC236}">
                <a16:creationId xmlns:a16="http://schemas.microsoft.com/office/drawing/2014/main" id="{24039C7A-0E22-9DC9-B5BA-E4BE991937BF}"/>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(DVA)</a:t>
            </a:r>
            <a:r>
              <a:rPr lang="es-ES" sz="2800" b="1" dirty="0">
                <a:solidFill>
                  <a:schemeClr val="accent5">
                    <a:lumMod val="60000"/>
                    <a:lumOff val="40000"/>
                  </a:schemeClr>
                </a:solidFill>
                <a:latin typeface="+mj-lt"/>
              </a:rPr>
              <a:t> </a:t>
            </a:r>
            <a:r>
              <a:rPr lang="es-ES" sz="2800" b="1" dirty="0">
                <a:solidFill>
                  <a:schemeClr val="bg2">
                    <a:lumMod val="50000"/>
                  </a:schemeClr>
                </a:solidFill>
                <a:latin typeface="+mj-lt"/>
              </a:rPr>
              <a:t>3/3</a:t>
            </a:r>
          </a:p>
        </p:txBody>
      </p:sp>
      <p:sp>
        <p:nvSpPr>
          <p:cNvPr id="9" name="Slide Number Placeholder 3">
            <a:extLst>
              <a:ext uri="{FF2B5EF4-FFF2-40B4-BE49-F238E27FC236}">
                <a16:creationId xmlns:a16="http://schemas.microsoft.com/office/drawing/2014/main" id="{EFD60CDA-223A-91C8-790A-0A56F264E03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17</a:t>
            </a:fld>
            <a:endParaRPr lang="es-ES"/>
          </a:p>
        </p:txBody>
      </p:sp>
      <p:graphicFrame>
        <p:nvGraphicFramePr>
          <p:cNvPr id="32" name="Diagram 31">
            <a:extLst>
              <a:ext uri="{FF2B5EF4-FFF2-40B4-BE49-F238E27FC236}">
                <a16:creationId xmlns:a16="http://schemas.microsoft.com/office/drawing/2014/main" id="{B232F59E-EAAA-9DB9-947E-80D21E02DB5D}"/>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05E736E3-52CE-14F6-FD64-81C42DD01D40}"/>
              </a:ext>
            </a:extLst>
          </p:cNvPr>
          <p:cNvSpPr/>
          <p:nvPr/>
        </p:nvSpPr>
        <p:spPr>
          <a:xfrm>
            <a:off x="4216072" y="2409841"/>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9EA555F-6119-F88E-68DB-3EA62647D45B}"/>
                  </a:ext>
                </a:extLst>
              </p:cNvPr>
              <p:cNvSpPr txBox="1"/>
              <p:nvPr/>
            </p:nvSpPr>
            <p:spPr>
              <a:xfrm>
                <a:off x="5053353" y="5329577"/>
                <a:ext cx="1489296" cy="651269"/>
              </a:xfrm>
              <a:prstGeom prst="rect">
                <a:avLst/>
              </a:prstGeom>
              <a:noFill/>
            </p:spPr>
            <p:txBody>
              <a:bodyPr wrap="square" rtlCol="0">
                <a:spAutoFit/>
              </a:bodyPr>
              <a:lstStyle/>
              <a:p>
                <a:pPr algn="ctr"/>
                <a:r>
                  <a:rPr lang="es-ES" noProof="0"/>
                  <a:t>Vectores de </a:t>
                </a:r>
                <a14:m>
                  <m:oMath xmlns:m="http://schemas.openxmlformats.org/officeDocument/2006/math">
                    <m:sSup>
                      <m:sSupPr>
                        <m:ctrlPr>
                          <a:rPr lang="es-ES" sz="1800" b="0" i="1" smtClean="0">
                            <a:latin typeface="Cambria Math" panose="02040503050406030204" pitchFamily="18" charset="0"/>
                          </a:rPr>
                        </m:ctrlPr>
                      </m:sSupPr>
                      <m:e>
                        <m:r>
                          <a:rPr lang="es-ES" sz="1800" smtClean="0">
                            <a:latin typeface="Cambria Math" panose="02040503050406030204" pitchFamily="18" charset="0"/>
                          </a:rPr>
                          <m:t>ℝ</m:t>
                        </m:r>
                      </m:e>
                      <m:sup>
                        <m:r>
                          <a:rPr lang="es-ES" sz="1800" b="0" i="0" smtClean="0">
                            <a:latin typeface="Cambria Math" panose="02040503050406030204" pitchFamily="18" charset="0"/>
                          </a:rPr>
                          <m:t>128</m:t>
                        </m:r>
                      </m:sup>
                    </m:sSup>
                  </m:oMath>
                </a14:m>
                <a:endParaRPr lang="es-ES" noProof="0"/>
              </a:p>
            </p:txBody>
          </p:sp>
        </mc:Choice>
        <mc:Fallback xmlns="">
          <p:sp>
            <p:nvSpPr>
              <p:cNvPr id="3" name="TextBox 2">
                <a:extLst>
                  <a:ext uri="{FF2B5EF4-FFF2-40B4-BE49-F238E27FC236}">
                    <a16:creationId xmlns:a16="http://schemas.microsoft.com/office/drawing/2014/main" id="{A9EA555F-6119-F88E-68DB-3EA62647D45B}"/>
                  </a:ext>
                </a:extLst>
              </p:cNvPr>
              <p:cNvSpPr txBox="1">
                <a:spLocks noRot="1" noChangeAspect="1" noMove="1" noResize="1" noEditPoints="1" noAdjustHandles="1" noChangeArrowheads="1" noChangeShapeType="1" noTextEdit="1"/>
              </p:cNvSpPr>
              <p:nvPr/>
            </p:nvSpPr>
            <p:spPr>
              <a:xfrm>
                <a:off x="5053353" y="5329577"/>
                <a:ext cx="1489296" cy="651269"/>
              </a:xfrm>
              <a:prstGeom prst="rect">
                <a:avLst/>
              </a:prstGeom>
              <a:blipFill>
                <a:blip r:embed="rId9"/>
                <a:stretch>
                  <a:fillRect t="-3738" r="-1639"/>
                </a:stretch>
              </a:blipFill>
            </p:spPr>
            <p:txBody>
              <a:bodyPr/>
              <a:lstStyle/>
              <a:p>
                <a:r>
                  <a:rPr lang="es-ES">
                    <a:noFill/>
                  </a:rPr>
                  <a:t> </a:t>
                </a:r>
              </a:p>
            </p:txBody>
          </p:sp>
        </mc:Fallback>
      </mc:AlternateContent>
      <p:sp>
        <p:nvSpPr>
          <p:cNvPr id="7" name="TextBox 6">
            <a:extLst>
              <a:ext uri="{FF2B5EF4-FFF2-40B4-BE49-F238E27FC236}">
                <a16:creationId xmlns:a16="http://schemas.microsoft.com/office/drawing/2014/main" id="{BC588913-F1C7-A0A0-F9B9-8A5E0696ECB6}"/>
              </a:ext>
            </a:extLst>
          </p:cNvPr>
          <p:cNvSpPr txBox="1"/>
          <p:nvPr/>
        </p:nvSpPr>
        <p:spPr>
          <a:xfrm>
            <a:off x="4136371" y="5399746"/>
            <a:ext cx="1255191" cy="369332"/>
          </a:xfrm>
          <a:prstGeom prst="rect">
            <a:avLst/>
          </a:prstGeom>
          <a:noFill/>
        </p:spPr>
        <p:txBody>
          <a:bodyPr wrap="square" rtlCol="0">
            <a:spAutoFit/>
          </a:bodyPr>
          <a:lstStyle/>
          <a:p>
            <a:pPr algn="ctr"/>
            <a:r>
              <a:rPr lang="es-ES" b="1" noProof="0" dirty="0"/>
              <a:t>MTSAE</a:t>
            </a:r>
          </a:p>
        </p:txBody>
      </p:sp>
      <p:sp>
        <p:nvSpPr>
          <p:cNvPr id="8" name="TextBox 7">
            <a:extLst>
              <a:ext uri="{FF2B5EF4-FFF2-40B4-BE49-F238E27FC236}">
                <a16:creationId xmlns:a16="http://schemas.microsoft.com/office/drawing/2014/main" id="{23623EC8-2D76-5E85-8621-E6755BD90C86}"/>
              </a:ext>
            </a:extLst>
          </p:cNvPr>
          <p:cNvSpPr txBox="1"/>
          <p:nvPr/>
        </p:nvSpPr>
        <p:spPr>
          <a:xfrm>
            <a:off x="7293708" y="3622818"/>
            <a:ext cx="1668248" cy="646331"/>
          </a:xfrm>
          <a:prstGeom prst="rect">
            <a:avLst/>
          </a:prstGeom>
          <a:noFill/>
        </p:spPr>
        <p:txBody>
          <a:bodyPr wrap="square" rtlCol="0">
            <a:spAutoFit/>
          </a:bodyPr>
          <a:lstStyle/>
          <a:p>
            <a:pPr algn="ctr"/>
            <a:r>
              <a:rPr lang="es-ES" noProof="0" dirty="0"/>
              <a:t>UMAP</a:t>
            </a:r>
          </a:p>
          <a:p>
            <a:pPr algn="ctr"/>
            <a:endParaRPr lang="es-ES" noProof="0" dirty="0"/>
          </a:p>
        </p:txBody>
      </p:sp>
      <p:pic>
        <p:nvPicPr>
          <p:cNvPr id="10" name="Graphic 9">
            <a:extLst>
              <a:ext uri="{FF2B5EF4-FFF2-40B4-BE49-F238E27FC236}">
                <a16:creationId xmlns:a16="http://schemas.microsoft.com/office/drawing/2014/main" id="{BDC01B3F-5609-0890-0600-343B1641FB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0411" y="3750033"/>
            <a:ext cx="1377674" cy="611102"/>
          </a:xfrm>
          <a:prstGeom prst="rect">
            <a:avLst/>
          </a:prstGeom>
        </p:spPr>
      </p:pic>
      <p:sp>
        <p:nvSpPr>
          <p:cNvPr id="11" name="TextBox 10">
            <a:extLst>
              <a:ext uri="{FF2B5EF4-FFF2-40B4-BE49-F238E27FC236}">
                <a16:creationId xmlns:a16="http://schemas.microsoft.com/office/drawing/2014/main" id="{010A9119-F4C5-9BA6-500F-A8F5BE78EFCD}"/>
              </a:ext>
            </a:extLst>
          </p:cNvPr>
          <p:cNvSpPr txBox="1"/>
          <p:nvPr/>
        </p:nvSpPr>
        <p:spPr>
          <a:xfrm>
            <a:off x="477467" y="5240148"/>
            <a:ext cx="1255191" cy="646331"/>
          </a:xfrm>
          <a:prstGeom prst="rect">
            <a:avLst/>
          </a:prstGeom>
          <a:noFill/>
        </p:spPr>
        <p:txBody>
          <a:bodyPr wrap="square" rtlCol="0">
            <a:spAutoFit/>
          </a:bodyPr>
          <a:lstStyle/>
          <a:p>
            <a:pPr algn="ctr"/>
            <a:r>
              <a:rPr lang="es-ES" noProof="0"/>
              <a:t>Datos originales</a:t>
            </a:r>
          </a:p>
        </p:txBody>
      </p:sp>
      <p:sp>
        <p:nvSpPr>
          <p:cNvPr id="12" name="TextBox 11">
            <a:extLst>
              <a:ext uri="{FF2B5EF4-FFF2-40B4-BE49-F238E27FC236}">
                <a16:creationId xmlns:a16="http://schemas.microsoft.com/office/drawing/2014/main" id="{FA6D0AD8-23F9-1FE3-1EFD-B192804310E5}"/>
              </a:ext>
            </a:extLst>
          </p:cNvPr>
          <p:cNvSpPr txBox="1"/>
          <p:nvPr/>
        </p:nvSpPr>
        <p:spPr>
          <a:xfrm>
            <a:off x="2607469" y="5270538"/>
            <a:ext cx="1373380" cy="646331"/>
          </a:xfrm>
          <a:prstGeom prst="rect">
            <a:avLst/>
          </a:prstGeom>
          <a:noFill/>
        </p:spPr>
        <p:txBody>
          <a:bodyPr wrap="square" rtlCol="0">
            <a:spAutoFit/>
          </a:bodyPr>
          <a:lstStyle/>
          <a:p>
            <a:pPr algn="ctr"/>
            <a:r>
              <a:rPr lang="es-ES" noProof="0"/>
              <a:t>Ventanas deslizantes</a:t>
            </a:r>
          </a:p>
        </p:txBody>
      </p:sp>
      <p:pic>
        <p:nvPicPr>
          <p:cNvPr id="13" name="Graphic 12">
            <a:extLst>
              <a:ext uri="{FF2B5EF4-FFF2-40B4-BE49-F238E27FC236}">
                <a16:creationId xmlns:a16="http://schemas.microsoft.com/office/drawing/2014/main" id="{F767ECA7-ADAB-F1A5-3036-400C534BAA2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34499" y="3113218"/>
            <a:ext cx="795646" cy="795646"/>
          </a:xfrm>
          <a:prstGeom prst="rect">
            <a:avLst/>
          </a:prstGeom>
        </p:spPr>
      </p:pic>
      <p:sp>
        <p:nvSpPr>
          <p:cNvPr id="14" name="Arrow: Right 13">
            <a:extLst>
              <a:ext uri="{FF2B5EF4-FFF2-40B4-BE49-F238E27FC236}">
                <a16:creationId xmlns:a16="http://schemas.microsoft.com/office/drawing/2014/main" id="{D0AF9C7B-1409-5788-09C1-853736727F39}"/>
              </a:ext>
            </a:extLst>
          </p:cNvPr>
          <p:cNvSpPr/>
          <p:nvPr/>
        </p:nvSpPr>
        <p:spPr>
          <a:xfrm>
            <a:off x="2043792" y="3941803"/>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5" name="TextBox 14">
            <a:extLst>
              <a:ext uri="{FF2B5EF4-FFF2-40B4-BE49-F238E27FC236}">
                <a16:creationId xmlns:a16="http://schemas.microsoft.com/office/drawing/2014/main" id="{C92C1DEF-0F37-198E-0656-AA6B94F5D64E}"/>
              </a:ext>
            </a:extLst>
          </p:cNvPr>
          <p:cNvSpPr txBox="1"/>
          <p:nvPr/>
        </p:nvSpPr>
        <p:spPr>
          <a:xfrm>
            <a:off x="8619387" y="5405322"/>
            <a:ext cx="2049436" cy="553998"/>
          </a:xfrm>
          <a:prstGeom prst="rect">
            <a:avLst/>
          </a:prstGeom>
          <a:noFill/>
        </p:spPr>
        <p:txBody>
          <a:bodyPr wrap="square" lIns="0" tIns="0" rIns="0" bIns="0" rtlCol="0">
            <a:spAutoFit/>
          </a:bodyPr>
          <a:lstStyle/>
          <a:p>
            <a:pPr algn="ctr"/>
            <a:r>
              <a:rPr lang="es-ES" noProof="0"/>
              <a:t>Gráficos </a:t>
            </a:r>
            <a:r>
              <a:rPr lang="es-ES" b="1" noProof="0"/>
              <a:t>interactivos</a:t>
            </a:r>
          </a:p>
        </p:txBody>
      </p:sp>
      <p:pic>
        <p:nvPicPr>
          <p:cNvPr id="16" name="Picture 15" descr="deepvats_intro.png">
            <a:extLst>
              <a:ext uri="{FF2B5EF4-FFF2-40B4-BE49-F238E27FC236}">
                <a16:creationId xmlns:a16="http://schemas.microsoft.com/office/drawing/2014/main" id="{195A274E-9671-BAD1-29B7-00B1C3C19544}"/>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65941" t="21004" r="13639" b="16877"/>
          <a:stretch/>
        </p:blipFill>
        <p:spPr bwMode="auto">
          <a:xfrm>
            <a:off x="8944494" y="3374180"/>
            <a:ext cx="16052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deepvats_intro.png">
            <a:extLst>
              <a:ext uri="{FF2B5EF4-FFF2-40B4-BE49-F238E27FC236}">
                <a16:creationId xmlns:a16="http://schemas.microsoft.com/office/drawing/2014/main" id="{94E017D1-B12E-871C-F02A-74F162EE0EE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90020" t="33136" b="28185"/>
          <a:stretch/>
        </p:blipFill>
        <p:spPr bwMode="auto">
          <a:xfrm>
            <a:off x="10878637" y="3531097"/>
            <a:ext cx="934155" cy="964214"/>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65851768-D015-C5EA-DAEF-994067130AE9}"/>
              </a:ext>
            </a:extLst>
          </p:cNvPr>
          <p:cNvSpPr/>
          <p:nvPr/>
        </p:nvSpPr>
        <p:spPr>
          <a:xfrm>
            <a:off x="4535409" y="3947189"/>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9" name="Arrow: Right 18">
            <a:extLst>
              <a:ext uri="{FF2B5EF4-FFF2-40B4-BE49-F238E27FC236}">
                <a16:creationId xmlns:a16="http://schemas.microsoft.com/office/drawing/2014/main" id="{335BCD6D-D2FB-A9D4-E2B6-9A39CE3430EA}"/>
              </a:ext>
            </a:extLst>
          </p:cNvPr>
          <p:cNvSpPr/>
          <p:nvPr/>
        </p:nvSpPr>
        <p:spPr>
          <a:xfrm>
            <a:off x="6616333" y="3974553"/>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cxnSp>
        <p:nvCxnSpPr>
          <p:cNvPr id="20" name="Connector: Elbow 19">
            <a:extLst>
              <a:ext uri="{FF2B5EF4-FFF2-40B4-BE49-F238E27FC236}">
                <a16:creationId xmlns:a16="http://schemas.microsoft.com/office/drawing/2014/main" id="{99DB5997-C3D8-7461-210F-680AB1A188BC}"/>
              </a:ext>
            </a:extLst>
          </p:cNvPr>
          <p:cNvCxnSpPr>
            <a:cxnSpLocks/>
            <a:endCxn id="2" idx="0"/>
          </p:cNvCxnSpPr>
          <p:nvPr/>
        </p:nvCxnSpPr>
        <p:spPr>
          <a:xfrm rot="16200000" flipH="1" flipV="1">
            <a:off x="7726628" y="-590121"/>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cxnSp>
        <p:nvCxnSpPr>
          <p:cNvPr id="21" name="Connector: Elbow 20">
            <a:extLst>
              <a:ext uri="{FF2B5EF4-FFF2-40B4-BE49-F238E27FC236}">
                <a16:creationId xmlns:a16="http://schemas.microsoft.com/office/drawing/2014/main" id="{4A46A4AE-6197-7257-E5D7-A276DDD1B9A3}"/>
              </a:ext>
            </a:extLst>
          </p:cNvPr>
          <p:cNvCxnSpPr>
            <a:cxnSpLocks/>
            <a:stCxn id="2" idx="2"/>
          </p:cNvCxnSpPr>
          <p:nvPr/>
        </p:nvCxnSpPr>
        <p:spPr>
          <a:xfrm rot="5400000" flipH="1" flipV="1">
            <a:off x="7726628" y="3016448"/>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73464D14-65B0-1D35-E537-EEB263873A35}"/>
              </a:ext>
            </a:extLst>
          </p:cNvPr>
          <p:cNvSpPr txBox="1"/>
          <p:nvPr/>
        </p:nvSpPr>
        <p:spPr>
          <a:xfrm>
            <a:off x="7170009" y="1734098"/>
            <a:ext cx="2474096" cy="369332"/>
          </a:xfrm>
          <a:prstGeom prst="rect">
            <a:avLst/>
          </a:prstGeom>
          <a:noFill/>
        </p:spPr>
        <p:txBody>
          <a:bodyPr wrap="square" rtlCol="0">
            <a:spAutoFit/>
          </a:bodyPr>
          <a:lstStyle/>
          <a:p>
            <a:pPr algn="ctr"/>
            <a:r>
              <a:rPr lang="es-ES" noProof="0" dirty="0"/>
              <a:t>Human in </a:t>
            </a:r>
            <a:r>
              <a:rPr lang="es-ES" noProof="0" dirty="0" err="1"/>
              <a:t>the</a:t>
            </a:r>
            <a:r>
              <a:rPr lang="es-ES" noProof="0" dirty="0"/>
              <a:t> </a:t>
            </a:r>
            <a:r>
              <a:rPr lang="es-ES" noProof="0" dirty="0" err="1"/>
              <a:t>loop</a:t>
            </a:r>
            <a:endParaRPr lang="es-ES" noProof="0" dirty="0"/>
          </a:p>
        </p:txBody>
      </p:sp>
      <p:pic>
        <p:nvPicPr>
          <p:cNvPr id="23" name="Picture 22">
            <a:extLst>
              <a:ext uri="{FF2B5EF4-FFF2-40B4-BE49-F238E27FC236}">
                <a16:creationId xmlns:a16="http://schemas.microsoft.com/office/drawing/2014/main" id="{B30C68D1-921E-94CF-ACC8-08EEBE0ECF8C}"/>
              </a:ext>
            </a:extLst>
          </p:cNvPr>
          <p:cNvPicPr>
            <a:picLocks noChangeAspect="1"/>
          </p:cNvPicPr>
          <p:nvPr/>
        </p:nvPicPr>
        <p:blipFill>
          <a:blip r:embed="rId16"/>
          <a:srcRect b="61688"/>
          <a:stretch/>
        </p:blipFill>
        <p:spPr>
          <a:xfrm>
            <a:off x="2650979" y="3453566"/>
            <a:ext cx="1432684" cy="1139821"/>
          </a:xfrm>
          <a:prstGeom prst="rect">
            <a:avLst/>
          </a:prstGeom>
        </p:spPr>
      </p:pic>
      <p:sp>
        <p:nvSpPr>
          <p:cNvPr id="24" name="TextBox 23">
            <a:extLst>
              <a:ext uri="{FF2B5EF4-FFF2-40B4-BE49-F238E27FC236}">
                <a16:creationId xmlns:a16="http://schemas.microsoft.com/office/drawing/2014/main" id="{4041599C-F630-702E-185A-EBA4CD5F0324}"/>
              </a:ext>
            </a:extLst>
          </p:cNvPr>
          <p:cNvSpPr txBox="1"/>
          <p:nvPr/>
        </p:nvSpPr>
        <p:spPr>
          <a:xfrm>
            <a:off x="10429751" y="5383807"/>
            <a:ext cx="1668248" cy="646331"/>
          </a:xfrm>
          <a:prstGeom prst="rect">
            <a:avLst/>
          </a:prstGeom>
          <a:noFill/>
        </p:spPr>
        <p:txBody>
          <a:bodyPr wrap="square" rtlCol="0">
            <a:spAutoFit/>
          </a:bodyPr>
          <a:lstStyle/>
          <a:p>
            <a:pPr algn="ctr"/>
            <a:r>
              <a:rPr lang="es-ES" noProof="0" dirty="0"/>
              <a:t>Analista</a:t>
            </a:r>
          </a:p>
          <a:p>
            <a:pPr algn="ctr"/>
            <a:endParaRPr lang="es-ES" noProof="0" dirty="0"/>
          </a:p>
        </p:txBody>
      </p:sp>
      <p:sp>
        <p:nvSpPr>
          <p:cNvPr id="25" name="Arrow: Right 24">
            <a:extLst>
              <a:ext uri="{FF2B5EF4-FFF2-40B4-BE49-F238E27FC236}">
                <a16:creationId xmlns:a16="http://schemas.microsoft.com/office/drawing/2014/main" id="{4B033354-E9E6-D94F-6B57-02C7B1A341C9}"/>
              </a:ext>
            </a:extLst>
          </p:cNvPr>
          <p:cNvSpPr/>
          <p:nvPr/>
        </p:nvSpPr>
        <p:spPr>
          <a:xfrm>
            <a:off x="10580774" y="3938972"/>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pic>
        <p:nvPicPr>
          <p:cNvPr id="27" name="Picture 2" descr="undefined">
            <a:extLst>
              <a:ext uri="{FF2B5EF4-FFF2-40B4-BE49-F238E27FC236}">
                <a16:creationId xmlns:a16="http://schemas.microsoft.com/office/drawing/2014/main" id="{AFEB0014-788E-209E-FA24-ACD718FE2782}"/>
              </a:ext>
            </a:extLst>
          </p:cNvPr>
          <p:cNvPicPr>
            <a:picLocks noChangeAspect="1" noChangeArrowheads="1"/>
          </p:cNvPicPr>
          <p:nvPr/>
        </p:nvPicPr>
        <p:blipFill>
          <a:blip r:embed="rId17">
            <a:clrChange>
              <a:clrFrom>
                <a:srgbClr val="FFFFFF"/>
              </a:clrFrom>
              <a:clrTo>
                <a:srgbClr val="FFFFFF">
                  <a:alpha val="0"/>
                </a:srgbClr>
              </a:clrTo>
            </a:clrChange>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5145060" y="3304053"/>
            <a:ext cx="1095791" cy="1341024"/>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BBD42679-AAE4-C1C7-DEE0-8A3C554533DA}"/>
              </a:ext>
            </a:extLst>
          </p:cNvPr>
          <p:cNvSpPr/>
          <p:nvPr/>
        </p:nvSpPr>
        <p:spPr>
          <a:xfrm>
            <a:off x="7922092" y="3974553"/>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38" name="TextBox 37">
            <a:extLst>
              <a:ext uri="{FF2B5EF4-FFF2-40B4-BE49-F238E27FC236}">
                <a16:creationId xmlns:a16="http://schemas.microsoft.com/office/drawing/2014/main" id="{A85DB82F-401A-D1EF-DABA-24C30317575D}"/>
              </a:ext>
            </a:extLst>
          </p:cNvPr>
          <p:cNvSpPr txBox="1"/>
          <p:nvPr/>
        </p:nvSpPr>
        <p:spPr>
          <a:xfrm>
            <a:off x="5969716" y="3654783"/>
            <a:ext cx="1668248" cy="646331"/>
          </a:xfrm>
          <a:prstGeom prst="rect">
            <a:avLst/>
          </a:prstGeom>
          <a:noFill/>
        </p:spPr>
        <p:txBody>
          <a:bodyPr wrap="square" rtlCol="0">
            <a:spAutoFit/>
          </a:bodyPr>
          <a:lstStyle/>
          <a:p>
            <a:pPr algn="ctr"/>
            <a:r>
              <a:rPr lang="es-ES" noProof="0"/>
              <a:t>PCA</a:t>
            </a:r>
          </a:p>
          <a:p>
            <a:pPr algn="ctr"/>
            <a:endParaRPr lang="es-ES" noProof="0"/>
          </a:p>
        </p:txBody>
      </p:sp>
      <p:pic>
        <p:nvPicPr>
          <p:cNvPr id="2050" name="Picture 2" descr="Imagen generada">
            <a:extLst>
              <a:ext uri="{FF2B5EF4-FFF2-40B4-BE49-F238E27FC236}">
                <a16:creationId xmlns:a16="http://schemas.microsoft.com/office/drawing/2014/main" id="{4E5DE01C-A20C-5EC5-DE5B-4C6464F1E40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30975" y="3571800"/>
            <a:ext cx="1520687" cy="101379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E2F40E70-4F91-2475-B557-47FD86BEE6D7}"/>
              </a:ext>
            </a:extLst>
          </p:cNvPr>
          <p:cNvSpPr txBox="1"/>
          <p:nvPr/>
        </p:nvSpPr>
        <p:spPr>
          <a:xfrm>
            <a:off x="6348967" y="5360836"/>
            <a:ext cx="1489296" cy="923330"/>
          </a:xfrm>
          <a:prstGeom prst="rect">
            <a:avLst/>
          </a:prstGeom>
          <a:noFill/>
        </p:spPr>
        <p:txBody>
          <a:bodyPr wrap="square" rtlCol="0">
            <a:spAutoFit/>
          </a:bodyPr>
          <a:lstStyle/>
          <a:p>
            <a:pPr algn="ctr"/>
            <a:r>
              <a:rPr lang="es-ES" noProof="0"/>
              <a:t>Vectores </a:t>
            </a:r>
            <a:r>
              <a:rPr lang="es-ES" noProof="0" err="1"/>
              <a:t>co</a:t>
            </a:r>
            <a:r>
              <a:rPr lang="es-ES"/>
              <a:t>n D2 &lt; 128 dimensiones</a:t>
            </a:r>
            <a:endParaRPr lang="es-ES" noProof="0"/>
          </a:p>
        </p:txBody>
      </p:sp>
      <p:sp>
        <p:nvSpPr>
          <p:cNvPr id="44" name="TextBox 43">
            <a:extLst>
              <a:ext uri="{FF2B5EF4-FFF2-40B4-BE49-F238E27FC236}">
                <a16:creationId xmlns:a16="http://schemas.microsoft.com/office/drawing/2014/main" id="{B5716874-6DDE-A111-BD7C-D3D6B18C7671}"/>
              </a:ext>
            </a:extLst>
          </p:cNvPr>
          <p:cNvSpPr txBox="1"/>
          <p:nvPr/>
        </p:nvSpPr>
        <p:spPr>
          <a:xfrm>
            <a:off x="274494" y="1687118"/>
            <a:ext cx="4710495" cy="400110"/>
          </a:xfrm>
          <a:prstGeom prst="rect">
            <a:avLst/>
          </a:prstGeom>
          <a:noFill/>
        </p:spPr>
        <p:txBody>
          <a:bodyPr wrap="square" rtlCol="0">
            <a:spAutoFit/>
          </a:bodyPr>
          <a:lstStyle/>
          <a:p>
            <a:r>
              <a:rPr lang="es-ES" sz="2000" b="1" noProof="0" dirty="0"/>
              <a:t>Entorno</a:t>
            </a:r>
            <a:r>
              <a:rPr lang="es-ES" sz="2000" noProof="0" dirty="0"/>
              <a:t> de experimentación: </a:t>
            </a:r>
            <a:r>
              <a:rPr lang="es-ES" sz="2000" noProof="0" dirty="0" err="1"/>
              <a:t>DeepVATS</a:t>
            </a:r>
            <a:endParaRPr lang="es-ES" sz="2000" noProof="0" dirty="0"/>
          </a:p>
        </p:txBody>
      </p:sp>
      <p:sp>
        <p:nvSpPr>
          <p:cNvPr id="55" name="Freeform: Shape 54">
            <a:extLst>
              <a:ext uri="{FF2B5EF4-FFF2-40B4-BE49-F238E27FC236}">
                <a16:creationId xmlns:a16="http://schemas.microsoft.com/office/drawing/2014/main" id="{88108888-0D4C-31A7-8232-3AD3FF8368BC}"/>
              </a:ext>
            </a:extLst>
          </p:cNvPr>
          <p:cNvSpPr/>
          <p:nvPr/>
        </p:nvSpPr>
        <p:spPr>
          <a:xfrm rot="10800000">
            <a:off x="173250" y="1296299"/>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56" name="Freeform: Shape 55">
            <a:extLst>
              <a:ext uri="{FF2B5EF4-FFF2-40B4-BE49-F238E27FC236}">
                <a16:creationId xmlns:a16="http://schemas.microsoft.com/office/drawing/2014/main" id="{3925C184-98BE-69AF-93EB-844C8488692E}"/>
              </a:ext>
            </a:extLst>
          </p:cNvPr>
          <p:cNvSpPr/>
          <p:nvPr/>
        </p:nvSpPr>
        <p:spPr>
          <a:xfrm>
            <a:off x="0" y="1286674"/>
            <a:ext cx="1003300" cy="477055"/>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Tree>
    <p:custDataLst>
      <p:tags r:id="rId1"/>
    </p:custDataLst>
    <p:extLst>
      <p:ext uri="{BB962C8B-B14F-4D97-AF65-F5344CB8AC3E}">
        <p14:creationId xmlns:p14="http://schemas.microsoft.com/office/powerpoint/2010/main" val="3171110557"/>
      </p:ext>
    </p:extLst>
  </p:cSld>
  <p:clrMapOvr>
    <a:masterClrMapping/>
  </p:clrMapOvr>
  <mc:AlternateContent xmlns:mc="http://schemas.openxmlformats.org/markup-compatibility/2006" xmlns:p14="http://schemas.microsoft.com/office/powerpoint/2010/main">
    <mc:Choice Requires="p14">
      <p:transition spd="slow" p14:dur="2000" advTm="40705"/>
    </mc:Choice>
    <mc:Fallback xmlns="">
      <p:transition spd="slow" advTm="407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7" presetClass="emph" presetSubtype="0" fill="remove" grpId="1" nodeType="clickEffect">
                                  <p:stCondLst>
                                    <p:cond delay="0"/>
                                  </p:stCondLst>
                                  <p:childTnLst>
                                    <p:animClr clrSpc="rgb" dir="cw">
                                      <p:cBhvr override="childStyle">
                                        <p:cTn id="62" dur="250" autoRev="1" fill="remove"/>
                                        <p:tgtEl>
                                          <p:spTgt spid="7"/>
                                        </p:tgtEl>
                                        <p:attrNameLst>
                                          <p:attrName>style.color</p:attrName>
                                        </p:attrNameLst>
                                      </p:cBhvr>
                                      <p:to>
                                        <a:schemeClr val="bg1"/>
                                      </p:to>
                                    </p:animClr>
                                    <p:animClr clrSpc="rgb" dir="cw">
                                      <p:cBhvr>
                                        <p:cTn id="63" dur="250" autoRev="1" fill="remove"/>
                                        <p:tgtEl>
                                          <p:spTgt spid="7"/>
                                        </p:tgtEl>
                                        <p:attrNameLst>
                                          <p:attrName>fillcolor</p:attrName>
                                        </p:attrNameLst>
                                      </p:cBhvr>
                                      <p:to>
                                        <a:schemeClr val="bg1"/>
                                      </p:to>
                                    </p:animClr>
                                    <p:set>
                                      <p:cBhvr>
                                        <p:cTn id="64" dur="250" autoRev="1" fill="remove"/>
                                        <p:tgtEl>
                                          <p:spTgt spid="7"/>
                                        </p:tgtEl>
                                        <p:attrNameLst>
                                          <p:attrName>fill.type</p:attrName>
                                        </p:attrNameLst>
                                      </p:cBhvr>
                                      <p:to>
                                        <p:strVal val="solid"/>
                                      </p:to>
                                    </p:set>
                                    <p:set>
                                      <p:cBhvr>
                                        <p:cTn id="65" dur="250" autoRev="1" fill="remove"/>
                                        <p:tgtEl>
                                          <p:spTgt spid="7"/>
                                        </p:tgtEl>
                                        <p:attrNameLst>
                                          <p:attrName>fill.on</p:attrName>
                                        </p:attrNameLst>
                                      </p:cBhvr>
                                      <p:to>
                                        <p:strVal val="true"/>
                                      </p:to>
                                    </p:set>
                                  </p:childTnLst>
                                </p:cTn>
                              </p:par>
                              <p:par>
                                <p:cTn id="66" presetID="27" presetClass="emph" presetSubtype="0" fill="remove" nodeType="withEffect">
                                  <p:stCondLst>
                                    <p:cond delay="0"/>
                                  </p:stCondLst>
                                  <p:childTnLst>
                                    <p:animClr clrSpc="rgb" dir="cw">
                                      <p:cBhvr override="childStyle">
                                        <p:cTn id="67" dur="250" autoRev="1" fill="remove"/>
                                        <p:tgtEl>
                                          <p:spTgt spid="13"/>
                                        </p:tgtEl>
                                        <p:attrNameLst>
                                          <p:attrName>style.color</p:attrName>
                                        </p:attrNameLst>
                                      </p:cBhvr>
                                      <p:to>
                                        <a:schemeClr val="bg1"/>
                                      </p:to>
                                    </p:animClr>
                                    <p:animClr clrSpc="rgb" dir="cw">
                                      <p:cBhvr>
                                        <p:cTn id="68" dur="250" autoRev="1" fill="remove"/>
                                        <p:tgtEl>
                                          <p:spTgt spid="13"/>
                                        </p:tgtEl>
                                        <p:attrNameLst>
                                          <p:attrName>fillcolor</p:attrName>
                                        </p:attrNameLst>
                                      </p:cBhvr>
                                      <p:to>
                                        <a:schemeClr val="bg1"/>
                                      </p:to>
                                    </p:animClr>
                                    <p:set>
                                      <p:cBhvr>
                                        <p:cTn id="69" dur="250" autoRev="1" fill="remove"/>
                                        <p:tgtEl>
                                          <p:spTgt spid="13"/>
                                        </p:tgtEl>
                                        <p:attrNameLst>
                                          <p:attrName>fill.type</p:attrName>
                                        </p:attrNameLst>
                                      </p:cBhvr>
                                      <p:to>
                                        <p:strVal val="solid"/>
                                      </p:to>
                                    </p:set>
                                    <p:set>
                                      <p:cBhvr>
                                        <p:cTn id="70" dur="250" autoRev="1" fill="remove"/>
                                        <p:tgtEl>
                                          <p:spTgt spid="13"/>
                                        </p:tgtEl>
                                        <p:attrNameLst>
                                          <p:attrName>fill.on</p:attrName>
                                        </p:attrNameLst>
                                      </p:cBhvr>
                                      <p:to>
                                        <p:strVal val="true"/>
                                      </p:to>
                                    </p:set>
                                  </p:childTnLst>
                                </p:cTn>
                              </p:par>
                              <p:par>
                                <p:cTn id="71" presetID="27" presetClass="emph" presetSubtype="0" fill="remove" grpId="1" nodeType="withEffect">
                                  <p:stCondLst>
                                    <p:cond delay="0"/>
                                  </p:stCondLst>
                                  <p:childTnLst>
                                    <p:animClr clrSpc="rgb" dir="cw">
                                      <p:cBhvr override="childStyle">
                                        <p:cTn id="72" dur="250" autoRev="1" fill="remove"/>
                                        <p:tgtEl>
                                          <p:spTgt spid="18"/>
                                        </p:tgtEl>
                                        <p:attrNameLst>
                                          <p:attrName>style.color</p:attrName>
                                        </p:attrNameLst>
                                      </p:cBhvr>
                                      <p:to>
                                        <a:schemeClr val="bg1"/>
                                      </p:to>
                                    </p:animClr>
                                    <p:animClr clrSpc="rgb" dir="cw">
                                      <p:cBhvr>
                                        <p:cTn id="73" dur="250" autoRev="1" fill="remove"/>
                                        <p:tgtEl>
                                          <p:spTgt spid="18"/>
                                        </p:tgtEl>
                                        <p:attrNameLst>
                                          <p:attrName>fillcolor</p:attrName>
                                        </p:attrNameLst>
                                      </p:cBhvr>
                                      <p:to>
                                        <a:schemeClr val="bg1"/>
                                      </p:to>
                                    </p:animClr>
                                    <p:set>
                                      <p:cBhvr>
                                        <p:cTn id="74" dur="250" autoRev="1" fill="remove"/>
                                        <p:tgtEl>
                                          <p:spTgt spid="18"/>
                                        </p:tgtEl>
                                        <p:attrNameLst>
                                          <p:attrName>fill.type</p:attrName>
                                        </p:attrNameLst>
                                      </p:cBhvr>
                                      <p:to>
                                        <p:strVal val="solid"/>
                                      </p:to>
                                    </p:set>
                                    <p:set>
                                      <p:cBhvr>
                                        <p:cTn id="75" dur="250" autoRev="1" fill="remove"/>
                                        <p:tgtEl>
                                          <p:spTgt spid="18"/>
                                        </p:tgtEl>
                                        <p:attrNameLst>
                                          <p:attrName>fill.on</p:attrName>
                                        </p:attrNameLst>
                                      </p:cBhvr>
                                      <p:to>
                                        <p:strVal val="true"/>
                                      </p:to>
                                    </p:set>
                                  </p:childTnLst>
                                </p:cTn>
                              </p:par>
                              <p:par>
                                <p:cTn id="76" presetID="27" presetClass="emph" presetSubtype="0" fill="remove" nodeType="withEffect">
                                  <p:stCondLst>
                                    <p:cond delay="0"/>
                                  </p:stCondLst>
                                  <p:childTnLst>
                                    <p:animClr clrSpc="rgb" dir="cw">
                                      <p:cBhvr override="childStyle">
                                        <p:cTn id="77" dur="250" autoRev="1" fill="remove"/>
                                        <p:tgtEl>
                                          <p:spTgt spid="27"/>
                                        </p:tgtEl>
                                        <p:attrNameLst>
                                          <p:attrName>style.color</p:attrName>
                                        </p:attrNameLst>
                                      </p:cBhvr>
                                      <p:to>
                                        <a:schemeClr val="bg1"/>
                                      </p:to>
                                    </p:animClr>
                                    <p:animClr clrSpc="rgb" dir="cw">
                                      <p:cBhvr>
                                        <p:cTn id="78" dur="250" autoRev="1" fill="remove"/>
                                        <p:tgtEl>
                                          <p:spTgt spid="27"/>
                                        </p:tgtEl>
                                        <p:attrNameLst>
                                          <p:attrName>fillcolor</p:attrName>
                                        </p:attrNameLst>
                                      </p:cBhvr>
                                      <p:to>
                                        <a:schemeClr val="bg1"/>
                                      </p:to>
                                    </p:animClr>
                                    <p:set>
                                      <p:cBhvr>
                                        <p:cTn id="79" dur="250" autoRev="1" fill="remove"/>
                                        <p:tgtEl>
                                          <p:spTgt spid="27"/>
                                        </p:tgtEl>
                                        <p:attrNameLst>
                                          <p:attrName>fill.type</p:attrName>
                                        </p:attrNameLst>
                                      </p:cBhvr>
                                      <p:to>
                                        <p:strVal val="solid"/>
                                      </p:to>
                                    </p:set>
                                    <p:set>
                                      <p:cBhvr>
                                        <p:cTn id="80" dur="250" autoRev="1" fill="remove"/>
                                        <p:tgtEl>
                                          <p:spTgt spid="27"/>
                                        </p:tgtEl>
                                        <p:attrNameLst>
                                          <p:attrName>fill.on</p:attrName>
                                        </p:attrNameLst>
                                      </p:cBhvr>
                                      <p:to>
                                        <p:strVal val="true"/>
                                      </p:to>
                                    </p:set>
                                  </p:childTnLst>
                                </p:cTn>
                              </p:par>
                              <p:par>
                                <p:cTn id="81" presetID="27" presetClass="emph" presetSubtype="0" fill="remove" grpId="1" nodeType="withEffect" nodePh="1">
                                  <p:stCondLst>
                                    <p:cond delay="0"/>
                                  </p:stCondLst>
                                  <p:endCondLst>
                                    <p:cond evt="begin" delay="0">
                                      <p:tn val="81"/>
                                    </p:cond>
                                  </p:endCondLst>
                                  <p:childTnLst>
                                    <p:animClr clrSpc="rgb" dir="cw">
                                      <p:cBhvr override="childStyle">
                                        <p:cTn id="82" dur="250" autoRev="1" fill="remove"/>
                                        <p:tgtEl>
                                          <p:spTgt spid="2"/>
                                        </p:tgtEl>
                                        <p:attrNameLst>
                                          <p:attrName>style.color</p:attrName>
                                        </p:attrNameLst>
                                      </p:cBhvr>
                                      <p:to>
                                        <a:schemeClr val="bg1"/>
                                      </p:to>
                                    </p:animClr>
                                    <p:animClr clrSpc="rgb" dir="cw">
                                      <p:cBhvr>
                                        <p:cTn id="83" dur="250" autoRev="1" fill="remove"/>
                                        <p:tgtEl>
                                          <p:spTgt spid="2"/>
                                        </p:tgtEl>
                                        <p:attrNameLst>
                                          <p:attrName>fillcolor</p:attrName>
                                        </p:attrNameLst>
                                      </p:cBhvr>
                                      <p:to>
                                        <a:schemeClr val="bg1"/>
                                      </p:to>
                                    </p:animClr>
                                    <p:set>
                                      <p:cBhvr>
                                        <p:cTn id="84" dur="250" autoRev="1" fill="remove"/>
                                        <p:tgtEl>
                                          <p:spTgt spid="2"/>
                                        </p:tgtEl>
                                        <p:attrNameLst>
                                          <p:attrName>fill.type</p:attrName>
                                        </p:attrNameLst>
                                      </p:cBhvr>
                                      <p:to>
                                        <p:strVal val="solid"/>
                                      </p:to>
                                    </p:set>
                                    <p:set>
                                      <p:cBhvr>
                                        <p:cTn id="85" dur="250" autoRev="1" fill="remove"/>
                                        <p:tgtEl>
                                          <p:spTgt spid="2"/>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27" presetClass="emph" presetSubtype="0" fill="remove" grpId="1" nodeType="clickEffect">
                                  <p:stCondLst>
                                    <p:cond delay="0"/>
                                  </p:stCondLst>
                                  <p:childTnLst>
                                    <p:animClr clrSpc="rgb" dir="cw">
                                      <p:cBhvr override="childStyle">
                                        <p:cTn id="89" dur="250" autoRev="1" fill="remove"/>
                                        <p:tgtEl>
                                          <p:spTgt spid="15"/>
                                        </p:tgtEl>
                                        <p:attrNameLst>
                                          <p:attrName>style.color</p:attrName>
                                        </p:attrNameLst>
                                      </p:cBhvr>
                                      <p:to>
                                        <a:schemeClr val="bg1"/>
                                      </p:to>
                                    </p:animClr>
                                    <p:animClr clrSpc="rgb" dir="cw">
                                      <p:cBhvr>
                                        <p:cTn id="90" dur="250" autoRev="1" fill="remove"/>
                                        <p:tgtEl>
                                          <p:spTgt spid="15"/>
                                        </p:tgtEl>
                                        <p:attrNameLst>
                                          <p:attrName>fillcolor</p:attrName>
                                        </p:attrNameLst>
                                      </p:cBhvr>
                                      <p:to>
                                        <a:schemeClr val="bg1"/>
                                      </p:to>
                                    </p:animClr>
                                    <p:set>
                                      <p:cBhvr>
                                        <p:cTn id="91" dur="250" autoRev="1" fill="remove"/>
                                        <p:tgtEl>
                                          <p:spTgt spid="15"/>
                                        </p:tgtEl>
                                        <p:attrNameLst>
                                          <p:attrName>fill.type</p:attrName>
                                        </p:attrNameLst>
                                      </p:cBhvr>
                                      <p:to>
                                        <p:strVal val="solid"/>
                                      </p:to>
                                    </p:set>
                                    <p:set>
                                      <p:cBhvr>
                                        <p:cTn id="92" dur="250" autoRev="1" fill="remove"/>
                                        <p:tgtEl>
                                          <p:spTgt spid="15"/>
                                        </p:tgtEl>
                                        <p:attrNameLst>
                                          <p:attrName>fill.on</p:attrName>
                                        </p:attrNameLst>
                                      </p:cBhvr>
                                      <p:to>
                                        <p:strVal val="true"/>
                                      </p:to>
                                    </p:set>
                                  </p:childTnLst>
                                </p:cTn>
                              </p:par>
                              <p:par>
                                <p:cTn id="93" presetID="27" presetClass="emph" presetSubtype="0" fill="remove" nodeType="withEffect">
                                  <p:stCondLst>
                                    <p:cond delay="0"/>
                                  </p:stCondLst>
                                  <p:childTnLst>
                                    <p:animClr clrSpc="rgb" dir="cw">
                                      <p:cBhvr override="childStyle">
                                        <p:cTn id="94" dur="250" autoRev="1" fill="remove"/>
                                        <p:tgtEl>
                                          <p:spTgt spid="16"/>
                                        </p:tgtEl>
                                        <p:attrNameLst>
                                          <p:attrName>style.color</p:attrName>
                                        </p:attrNameLst>
                                      </p:cBhvr>
                                      <p:to>
                                        <a:schemeClr val="bg1"/>
                                      </p:to>
                                    </p:animClr>
                                    <p:animClr clrSpc="rgb" dir="cw">
                                      <p:cBhvr>
                                        <p:cTn id="95" dur="250" autoRev="1" fill="remove"/>
                                        <p:tgtEl>
                                          <p:spTgt spid="16"/>
                                        </p:tgtEl>
                                        <p:attrNameLst>
                                          <p:attrName>fillcolor</p:attrName>
                                        </p:attrNameLst>
                                      </p:cBhvr>
                                      <p:to>
                                        <a:schemeClr val="bg1"/>
                                      </p:to>
                                    </p:animClr>
                                    <p:set>
                                      <p:cBhvr>
                                        <p:cTn id="96" dur="250" autoRev="1" fill="remove"/>
                                        <p:tgtEl>
                                          <p:spTgt spid="16"/>
                                        </p:tgtEl>
                                        <p:attrNameLst>
                                          <p:attrName>fill.type</p:attrName>
                                        </p:attrNameLst>
                                      </p:cBhvr>
                                      <p:to>
                                        <p:strVal val="solid"/>
                                      </p:to>
                                    </p:set>
                                    <p:set>
                                      <p:cBhvr>
                                        <p:cTn id="97" dur="250" autoRev="1" fill="remove"/>
                                        <p:tgtEl>
                                          <p:spTgt spid="16"/>
                                        </p:tgtEl>
                                        <p:attrNameLst>
                                          <p:attrName>fill.on</p:attrName>
                                        </p:attrNameLst>
                                      </p:cBhvr>
                                      <p:to>
                                        <p:strVal val="true"/>
                                      </p:to>
                                    </p:set>
                                  </p:childTnLst>
                                </p:cTn>
                              </p:par>
                              <p:par>
                                <p:cTn id="98" presetID="27" presetClass="emph" presetSubtype="0" fill="remove" grpId="1" nodeType="withEffect">
                                  <p:stCondLst>
                                    <p:cond delay="0"/>
                                  </p:stCondLst>
                                  <p:childTnLst>
                                    <p:animClr clrSpc="rgb" dir="cw">
                                      <p:cBhvr override="childStyle">
                                        <p:cTn id="99" dur="250" autoRev="1" fill="remove"/>
                                        <p:tgtEl>
                                          <p:spTgt spid="8"/>
                                        </p:tgtEl>
                                        <p:attrNameLst>
                                          <p:attrName>style.color</p:attrName>
                                        </p:attrNameLst>
                                      </p:cBhvr>
                                      <p:to>
                                        <a:schemeClr val="bg1"/>
                                      </p:to>
                                    </p:animClr>
                                    <p:animClr clrSpc="rgb" dir="cw">
                                      <p:cBhvr>
                                        <p:cTn id="100" dur="250" autoRev="1" fill="remove"/>
                                        <p:tgtEl>
                                          <p:spTgt spid="8"/>
                                        </p:tgtEl>
                                        <p:attrNameLst>
                                          <p:attrName>fillcolor</p:attrName>
                                        </p:attrNameLst>
                                      </p:cBhvr>
                                      <p:to>
                                        <a:schemeClr val="bg1"/>
                                      </p:to>
                                    </p:animClr>
                                    <p:set>
                                      <p:cBhvr>
                                        <p:cTn id="101" dur="250" autoRev="1" fill="remove"/>
                                        <p:tgtEl>
                                          <p:spTgt spid="8"/>
                                        </p:tgtEl>
                                        <p:attrNameLst>
                                          <p:attrName>fill.type</p:attrName>
                                        </p:attrNameLst>
                                      </p:cBhvr>
                                      <p:to>
                                        <p:strVal val="solid"/>
                                      </p:to>
                                    </p:set>
                                    <p:set>
                                      <p:cBhvr>
                                        <p:cTn id="102" dur="250" autoRev="1" fill="remove"/>
                                        <p:tgtEl>
                                          <p:spTgt spid="8"/>
                                        </p:tgtEl>
                                        <p:attrNameLst>
                                          <p:attrName>fill.on</p:attrName>
                                        </p:attrNameLst>
                                      </p:cBhvr>
                                      <p:to>
                                        <p:strVal val="true"/>
                                      </p:to>
                                    </p:set>
                                  </p:childTnLst>
                                </p:cTn>
                              </p:par>
                              <p:par>
                                <p:cTn id="103" presetID="27" presetClass="emph" presetSubtype="0" fill="remove" grpId="1" nodeType="withEffect">
                                  <p:stCondLst>
                                    <p:cond delay="0"/>
                                  </p:stCondLst>
                                  <p:childTnLst>
                                    <p:animClr clrSpc="rgb" dir="cw">
                                      <p:cBhvr override="childStyle">
                                        <p:cTn id="104" dur="250" autoRev="1" fill="remove"/>
                                        <p:tgtEl>
                                          <p:spTgt spid="19"/>
                                        </p:tgtEl>
                                        <p:attrNameLst>
                                          <p:attrName>style.color</p:attrName>
                                        </p:attrNameLst>
                                      </p:cBhvr>
                                      <p:to>
                                        <a:schemeClr val="bg1"/>
                                      </p:to>
                                    </p:animClr>
                                    <p:animClr clrSpc="rgb" dir="cw">
                                      <p:cBhvr>
                                        <p:cTn id="105" dur="250" autoRev="1" fill="remove"/>
                                        <p:tgtEl>
                                          <p:spTgt spid="19"/>
                                        </p:tgtEl>
                                        <p:attrNameLst>
                                          <p:attrName>fillcolor</p:attrName>
                                        </p:attrNameLst>
                                      </p:cBhvr>
                                      <p:to>
                                        <a:schemeClr val="bg1"/>
                                      </p:to>
                                    </p:animClr>
                                    <p:set>
                                      <p:cBhvr>
                                        <p:cTn id="106" dur="250" autoRev="1" fill="remove"/>
                                        <p:tgtEl>
                                          <p:spTgt spid="19"/>
                                        </p:tgtEl>
                                        <p:attrNameLst>
                                          <p:attrName>fill.type</p:attrName>
                                        </p:attrNameLst>
                                      </p:cBhvr>
                                      <p:to>
                                        <p:strVal val="solid"/>
                                      </p:to>
                                    </p:set>
                                    <p:set>
                                      <p:cBhvr>
                                        <p:cTn id="107" dur="250" autoRev="1" fill="remove"/>
                                        <p:tgtEl>
                                          <p:spTgt spid="19"/>
                                        </p:tgtEl>
                                        <p:attrNameLst>
                                          <p:attrName>fill.on</p:attrName>
                                        </p:attrNameLst>
                                      </p:cBhvr>
                                      <p:to>
                                        <p:strVal val="true"/>
                                      </p:to>
                                    </p:set>
                                  </p:childTnLst>
                                </p:cTn>
                              </p:par>
                              <p:par>
                                <p:cTn id="108" presetID="27" presetClass="emph" presetSubtype="0" fill="remove" grpId="1" nodeType="withEffect">
                                  <p:stCondLst>
                                    <p:cond delay="0"/>
                                  </p:stCondLst>
                                  <p:childTnLst>
                                    <p:animClr clrSpc="rgb" dir="cw">
                                      <p:cBhvr override="childStyle">
                                        <p:cTn id="109" dur="250" autoRev="1" fill="remove"/>
                                        <p:tgtEl>
                                          <p:spTgt spid="36"/>
                                        </p:tgtEl>
                                        <p:attrNameLst>
                                          <p:attrName>style.color</p:attrName>
                                        </p:attrNameLst>
                                      </p:cBhvr>
                                      <p:to>
                                        <a:schemeClr val="bg1"/>
                                      </p:to>
                                    </p:animClr>
                                    <p:animClr clrSpc="rgb" dir="cw">
                                      <p:cBhvr>
                                        <p:cTn id="110" dur="250" autoRev="1" fill="remove"/>
                                        <p:tgtEl>
                                          <p:spTgt spid="36"/>
                                        </p:tgtEl>
                                        <p:attrNameLst>
                                          <p:attrName>fillcolor</p:attrName>
                                        </p:attrNameLst>
                                      </p:cBhvr>
                                      <p:to>
                                        <a:schemeClr val="bg1"/>
                                      </p:to>
                                    </p:animClr>
                                    <p:set>
                                      <p:cBhvr>
                                        <p:cTn id="111" dur="250" autoRev="1" fill="remove"/>
                                        <p:tgtEl>
                                          <p:spTgt spid="36"/>
                                        </p:tgtEl>
                                        <p:attrNameLst>
                                          <p:attrName>fill.type</p:attrName>
                                        </p:attrNameLst>
                                      </p:cBhvr>
                                      <p:to>
                                        <p:strVal val="solid"/>
                                      </p:to>
                                    </p:set>
                                    <p:set>
                                      <p:cBhvr>
                                        <p:cTn id="112" dur="250" autoRev="1" fill="remove"/>
                                        <p:tgtEl>
                                          <p:spTgt spid="36"/>
                                        </p:tgtEl>
                                        <p:attrNameLst>
                                          <p:attrName>fill.on</p:attrName>
                                        </p:attrNameLst>
                                      </p:cBhvr>
                                      <p:to>
                                        <p:strVal val="true"/>
                                      </p:to>
                                    </p:set>
                                  </p:childTnLst>
                                </p:cTn>
                              </p:par>
                              <p:par>
                                <p:cTn id="113" presetID="27" presetClass="emph" presetSubtype="0" fill="remove" grpId="1" nodeType="withEffect">
                                  <p:stCondLst>
                                    <p:cond delay="0"/>
                                  </p:stCondLst>
                                  <p:childTnLst>
                                    <p:animClr clrSpc="rgb" dir="cw">
                                      <p:cBhvr override="childStyle">
                                        <p:cTn id="114" dur="250" autoRev="1" fill="remove"/>
                                        <p:tgtEl>
                                          <p:spTgt spid="43"/>
                                        </p:tgtEl>
                                        <p:attrNameLst>
                                          <p:attrName>style.color</p:attrName>
                                        </p:attrNameLst>
                                      </p:cBhvr>
                                      <p:to>
                                        <a:schemeClr val="bg1"/>
                                      </p:to>
                                    </p:animClr>
                                    <p:animClr clrSpc="rgb" dir="cw">
                                      <p:cBhvr>
                                        <p:cTn id="115" dur="250" autoRev="1" fill="remove"/>
                                        <p:tgtEl>
                                          <p:spTgt spid="43"/>
                                        </p:tgtEl>
                                        <p:attrNameLst>
                                          <p:attrName>fillcolor</p:attrName>
                                        </p:attrNameLst>
                                      </p:cBhvr>
                                      <p:to>
                                        <a:schemeClr val="bg1"/>
                                      </p:to>
                                    </p:animClr>
                                    <p:set>
                                      <p:cBhvr>
                                        <p:cTn id="116" dur="250" autoRev="1" fill="remove"/>
                                        <p:tgtEl>
                                          <p:spTgt spid="43"/>
                                        </p:tgtEl>
                                        <p:attrNameLst>
                                          <p:attrName>fill.type</p:attrName>
                                        </p:attrNameLst>
                                      </p:cBhvr>
                                      <p:to>
                                        <p:strVal val="solid"/>
                                      </p:to>
                                    </p:set>
                                    <p:set>
                                      <p:cBhvr>
                                        <p:cTn id="117" dur="250" autoRev="1" fill="remove"/>
                                        <p:tgtEl>
                                          <p:spTgt spid="4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7" grpId="0"/>
      <p:bldP spid="7" grpId="1"/>
      <p:bldP spid="8" grpId="0"/>
      <p:bldP spid="8" grpId="1"/>
      <p:bldP spid="11" grpId="0"/>
      <p:bldP spid="12" grpId="0"/>
      <p:bldP spid="14" grpId="0" animBg="1"/>
      <p:bldP spid="15" grpId="0"/>
      <p:bldP spid="15" grpId="1"/>
      <p:bldP spid="18" grpId="0" animBg="1"/>
      <p:bldP spid="18" grpId="1" animBg="1"/>
      <p:bldP spid="19" grpId="0" animBg="1"/>
      <p:bldP spid="19" grpId="1" animBg="1"/>
      <p:bldP spid="22" grpId="0"/>
      <p:bldP spid="24" grpId="0"/>
      <p:bldP spid="25" grpId="0" animBg="1"/>
      <p:bldP spid="36" grpId="0" animBg="1"/>
      <p:bldP spid="36" grpId="1" animBg="1"/>
      <p:bldP spid="38" grpId="0"/>
      <p:bldP spid="43" grpId="0"/>
      <p:bldP spid="43" grpId="1"/>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96064-A3BB-8879-A341-2B1831019B1C}"/>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2820432B-CB4B-17B7-6888-4E4AE1CC4317}"/>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pic>
        <p:nvPicPr>
          <p:cNvPr id="13" name="Picture 12">
            <a:extLst>
              <a:ext uri="{FF2B5EF4-FFF2-40B4-BE49-F238E27FC236}">
                <a16:creationId xmlns:a16="http://schemas.microsoft.com/office/drawing/2014/main" id="{354DE5D4-B89A-1D78-42BB-4EE290D8171F}"/>
              </a:ext>
            </a:extLst>
          </p:cNvPr>
          <p:cNvPicPr>
            <a:picLocks noChangeAspect="1"/>
          </p:cNvPicPr>
          <p:nvPr/>
        </p:nvPicPr>
        <p:blipFill>
          <a:blip r:embed="rId4"/>
          <a:stretch>
            <a:fillRect/>
          </a:stretch>
        </p:blipFill>
        <p:spPr>
          <a:xfrm>
            <a:off x="1908000" y="1332000"/>
            <a:ext cx="9360000" cy="5031000"/>
          </a:xfrm>
          <a:prstGeom prst="rect">
            <a:avLst/>
          </a:prstGeom>
        </p:spPr>
      </p:pic>
      <p:pic>
        <p:nvPicPr>
          <p:cNvPr id="15" name="Picture 14">
            <a:extLst>
              <a:ext uri="{FF2B5EF4-FFF2-40B4-BE49-F238E27FC236}">
                <a16:creationId xmlns:a16="http://schemas.microsoft.com/office/drawing/2014/main" id="{6ADFD899-0BE3-3C21-97C1-B021A06F4AD4}"/>
              </a:ext>
            </a:extLst>
          </p:cNvPr>
          <p:cNvPicPr>
            <a:picLocks noGrp="1" noRot="1" noChangeAspect="1" noMove="1" noResize="1" noEditPoints="1" noAdjustHandles="1" noChangeArrowheads="1" noChangeShapeType="1" noCrop="1"/>
          </p:cNvPicPr>
          <p:nvPr/>
        </p:nvPicPr>
        <p:blipFill>
          <a:blip r:embed="rId5"/>
          <a:stretch>
            <a:fillRect/>
          </a:stretch>
        </p:blipFill>
        <p:spPr>
          <a:xfrm>
            <a:off x="1908000" y="1332000"/>
            <a:ext cx="9360000" cy="5031000"/>
          </a:xfrm>
          <a:prstGeom prst="rect">
            <a:avLst/>
          </a:prstGeom>
        </p:spPr>
      </p:pic>
      <p:pic>
        <p:nvPicPr>
          <p:cNvPr id="17" name="Picture 16">
            <a:extLst>
              <a:ext uri="{FF2B5EF4-FFF2-40B4-BE49-F238E27FC236}">
                <a16:creationId xmlns:a16="http://schemas.microsoft.com/office/drawing/2014/main" id="{DE70A15E-DE0D-041D-1EC3-7D80A2AE6BF8}"/>
              </a:ext>
            </a:extLst>
          </p:cNvPr>
          <p:cNvPicPr>
            <a:picLocks noChangeAspect="1"/>
          </p:cNvPicPr>
          <p:nvPr/>
        </p:nvPicPr>
        <p:blipFill>
          <a:blip r:embed="rId6"/>
          <a:stretch>
            <a:fillRect/>
          </a:stretch>
        </p:blipFill>
        <p:spPr>
          <a:xfrm>
            <a:off x="1908000" y="1332000"/>
            <a:ext cx="9360000" cy="5031000"/>
          </a:xfrm>
          <a:prstGeom prst="rect">
            <a:avLst/>
          </a:prstGeom>
        </p:spPr>
      </p:pic>
      <p:pic>
        <p:nvPicPr>
          <p:cNvPr id="19" name="Picture 18">
            <a:extLst>
              <a:ext uri="{FF2B5EF4-FFF2-40B4-BE49-F238E27FC236}">
                <a16:creationId xmlns:a16="http://schemas.microsoft.com/office/drawing/2014/main" id="{760CC1F7-D45C-2069-6723-C2BA04682FFC}"/>
              </a:ext>
            </a:extLst>
          </p:cNvPr>
          <p:cNvPicPr>
            <a:picLocks noChangeAspect="1"/>
          </p:cNvPicPr>
          <p:nvPr/>
        </p:nvPicPr>
        <p:blipFill>
          <a:blip r:embed="rId7"/>
          <a:stretch>
            <a:fillRect/>
          </a:stretch>
        </p:blipFill>
        <p:spPr>
          <a:xfrm>
            <a:off x="1908000" y="1332000"/>
            <a:ext cx="9360000" cy="5031000"/>
          </a:xfrm>
          <a:prstGeom prst="rect">
            <a:avLst/>
          </a:prstGeom>
        </p:spPr>
      </p:pic>
      <p:pic>
        <p:nvPicPr>
          <p:cNvPr id="21" name="Picture 20">
            <a:extLst>
              <a:ext uri="{FF2B5EF4-FFF2-40B4-BE49-F238E27FC236}">
                <a16:creationId xmlns:a16="http://schemas.microsoft.com/office/drawing/2014/main" id="{2FB6ABB2-7C00-77EF-D280-5DC616D75945}"/>
              </a:ext>
            </a:extLst>
          </p:cNvPr>
          <p:cNvPicPr>
            <a:picLocks noChangeAspect="1"/>
          </p:cNvPicPr>
          <p:nvPr/>
        </p:nvPicPr>
        <p:blipFill>
          <a:blip r:embed="rId8"/>
          <a:stretch>
            <a:fillRect/>
          </a:stretch>
        </p:blipFill>
        <p:spPr>
          <a:xfrm>
            <a:off x="1908000" y="1332000"/>
            <a:ext cx="9360000" cy="5031000"/>
          </a:xfrm>
          <a:prstGeom prst="rect">
            <a:avLst/>
          </a:prstGeom>
        </p:spPr>
      </p:pic>
      <p:pic>
        <p:nvPicPr>
          <p:cNvPr id="23" name="Picture 22">
            <a:extLst>
              <a:ext uri="{FF2B5EF4-FFF2-40B4-BE49-F238E27FC236}">
                <a16:creationId xmlns:a16="http://schemas.microsoft.com/office/drawing/2014/main" id="{A11CCEF8-E0CF-9488-EC87-629BCF8308F3}"/>
              </a:ext>
            </a:extLst>
          </p:cNvPr>
          <p:cNvPicPr>
            <a:picLocks noChangeAspect="1"/>
          </p:cNvPicPr>
          <p:nvPr/>
        </p:nvPicPr>
        <p:blipFill>
          <a:blip r:embed="rId9"/>
          <a:stretch>
            <a:fillRect/>
          </a:stretch>
        </p:blipFill>
        <p:spPr>
          <a:xfrm>
            <a:off x="1908000" y="1332000"/>
            <a:ext cx="9360000" cy="5031000"/>
          </a:xfrm>
          <a:prstGeom prst="rect">
            <a:avLst/>
          </a:prstGeom>
        </p:spPr>
      </p:pic>
      <p:pic>
        <p:nvPicPr>
          <p:cNvPr id="25" name="Picture 24">
            <a:extLst>
              <a:ext uri="{FF2B5EF4-FFF2-40B4-BE49-F238E27FC236}">
                <a16:creationId xmlns:a16="http://schemas.microsoft.com/office/drawing/2014/main" id="{824E8259-FC4F-BAE9-F741-F9BC76650A0F}"/>
              </a:ext>
            </a:extLst>
          </p:cNvPr>
          <p:cNvPicPr>
            <a:picLocks noChangeAspect="1"/>
          </p:cNvPicPr>
          <p:nvPr/>
        </p:nvPicPr>
        <p:blipFill>
          <a:blip r:embed="rId10"/>
          <a:stretch>
            <a:fillRect/>
          </a:stretch>
        </p:blipFill>
        <p:spPr>
          <a:xfrm>
            <a:off x="1908000" y="1332000"/>
            <a:ext cx="9360000" cy="5031000"/>
          </a:xfrm>
          <a:prstGeom prst="rect">
            <a:avLst/>
          </a:prstGeom>
        </p:spPr>
      </p:pic>
      <p:sp>
        <p:nvSpPr>
          <p:cNvPr id="4" name="Rectangle: Rounded Corners 3">
            <a:extLst>
              <a:ext uri="{FF2B5EF4-FFF2-40B4-BE49-F238E27FC236}">
                <a16:creationId xmlns:a16="http://schemas.microsoft.com/office/drawing/2014/main" id="{D9FD1A26-D949-6769-6E6A-02DE5845F4CF}"/>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Caso de uso | Segmentación y anomalías | </a:t>
            </a:r>
            <a:r>
              <a:rPr lang="es-ES" sz="2800" b="1" err="1">
                <a:solidFill>
                  <a:schemeClr val="tx1"/>
                </a:solidFill>
                <a:latin typeface="+mj-lt"/>
              </a:rPr>
              <a:t>Univariable</a:t>
            </a:r>
            <a:endParaRPr lang="es-ES" sz="2800" b="1">
              <a:solidFill>
                <a:schemeClr val="bg2">
                  <a:lumMod val="50000"/>
                </a:schemeClr>
              </a:solidFill>
              <a:latin typeface="+mj-lt"/>
            </a:endParaRPr>
          </a:p>
        </p:txBody>
      </p:sp>
      <p:graphicFrame>
        <p:nvGraphicFramePr>
          <p:cNvPr id="32" name="Diagram 31">
            <a:extLst>
              <a:ext uri="{FF2B5EF4-FFF2-40B4-BE49-F238E27FC236}">
                <a16:creationId xmlns:a16="http://schemas.microsoft.com/office/drawing/2014/main" id="{C4CACD17-C767-FED9-9968-15425BC8DEE1}"/>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 name="Rectangle 1">
            <a:extLst>
              <a:ext uri="{FF2B5EF4-FFF2-40B4-BE49-F238E27FC236}">
                <a16:creationId xmlns:a16="http://schemas.microsoft.com/office/drawing/2014/main" id="{BA2EBA37-14EC-8BCA-A134-7CCB4EB493BD}"/>
              </a:ext>
            </a:extLst>
          </p:cNvPr>
          <p:cNvSpPr/>
          <p:nvPr/>
        </p:nvSpPr>
        <p:spPr>
          <a:xfrm>
            <a:off x="4416665" y="394442"/>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459F5B5-FF03-CFE0-C6F0-ED4D27C00F04}"/>
              </a:ext>
            </a:extLst>
          </p:cNvPr>
          <p:cNvPicPr>
            <a:picLocks noChangeAspect="1"/>
          </p:cNvPicPr>
          <p:nvPr/>
        </p:nvPicPr>
        <p:blipFill>
          <a:blip r:embed="rId16"/>
          <a:stretch>
            <a:fillRect/>
          </a:stretch>
        </p:blipFill>
        <p:spPr>
          <a:xfrm>
            <a:off x="1908000" y="1332000"/>
            <a:ext cx="9360000" cy="5031000"/>
          </a:xfrm>
          <a:prstGeom prst="rect">
            <a:avLst/>
          </a:prstGeom>
        </p:spPr>
      </p:pic>
      <p:sp>
        <p:nvSpPr>
          <p:cNvPr id="26" name="TextBox 25">
            <a:extLst>
              <a:ext uri="{FF2B5EF4-FFF2-40B4-BE49-F238E27FC236}">
                <a16:creationId xmlns:a16="http://schemas.microsoft.com/office/drawing/2014/main" id="{7CCA2B42-A75B-7C4B-811D-AB0C31DF7F44}"/>
              </a:ext>
            </a:extLst>
          </p:cNvPr>
          <p:cNvSpPr txBox="1"/>
          <p:nvPr/>
        </p:nvSpPr>
        <p:spPr>
          <a:xfrm>
            <a:off x="274494" y="3609000"/>
            <a:ext cx="1255191" cy="923330"/>
          </a:xfrm>
          <a:prstGeom prst="rect">
            <a:avLst/>
          </a:prstGeom>
          <a:noFill/>
        </p:spPr>
        <p:txBody>
          <a:bodyPr wrap="square" rtlCol="0">
            <a:spAutoFit/>
          </a:bodyPr>
          <a:lstStyle/>
          <a:p>
            <a:pPr algn="ctr"/>
            <a:r>
              <a:rPr lang="es-ES" noProof="0"/>
              <a:t>Momento del apagón</a:t>
            </a:r>
          </a:p>
        </p:txBody>
      </p:sp>
      <p:sp>
        <p:nvSpPr>
          <p:cNvPr id="27" name="TextBox 26">
            <a:extLst>
              <a:ext uri="{FF2B5EF4-FFF2-40B4-BE49-F238E27FC236}">
                <a16:creationId xmlns:a16="http://schemas.microsoft.com/office/drawing/2014/main" id="{5A6DACD4-9CAE-CA25-A241-6F3D73C9705C}"/>
              </a:ext>
            </a:extLst>
          </p:cNvPr>
          <p:cNvSpPr txBox="1"/>
          <p:nvPr/>
        </p:nvSpPr>
        <p:spPr>
          <a:xfrm>
            <a:off x="274494" y="3609000"/>
            <a:ext cx="1255191" cy="923330"/>
          </a:xfrm>
          <a:prstGeom prst="rect">
            <a:avLst/>
          </a:prstGeom>
          <a:noFill/>
        </p:spPr>
        <p:txBody>
          <a:bodyPr wrap="square" rtlCol="0">
            <a:spAutoFit/>
          </a:bodyPr>
          <a:lstStyle/>
          <a:p>
            <a:pPr algn="ctr"/>
            <a:r>
              <a:rPr lang="es-ES" noProof="0"/>
              <a:t>Momento del apagón</a:t>
            </a:r>
          </a:p>
        </p:txBody>
      </p:sp>
      <p:sp>
        <p:nvSpPr>
          <p:cNvPr id="28" name="TextBox 27">
            <a:extLst>
              <a:ext uri="{FF2B5EF4-FFF2-40B4-BE49-F238E27FC236}">
                <a16:creationId xmlns:a16="http://schemas.microsoft.com/office/drawing/2014/main" id="{047220A5-892F-2008-5412-938F5CEBE906}"/>
              </a:ext>
            </a:extLst>
          </p:cNvPr>
          <p:cNvSpPr txBox="1"/>
          <p:nvPr/>
        </p:nvSpPr>
        <p:spPr>
          <a:xfrm>
            <a:off x="274494" y="3609000"/>
            <a:ext cx="1255191" cy="646331"/>
          </a:xfrm>
          <a:prstGeom prst="rect">
            <a:avLst/>
          </a:prstGeom>
          <a:noFill/>
        </p:spPr>
        <p:txBody>
          <a:bodyPr wrap="square" rtlCol="0">
            <a:spAutoFit/>
          </a:bodyPr>
          <a:lstStyle/>
          <a:p>
            <a:pPr algn="ctr"/>
            <a:r>
              <a:rPr lang="es-ES" noProof="0"/>
              <a:t>Zoom Izquierda</a:t>
            </a:r>
          </a:p>
        </p:txBody>
      </p:sp>
      <p:sp>
        <p:nvSpPr>
          <p:cNvPr id="29" name="TextBox 28">
            <a:extLst>
              <a:ext uri="{FF2B5EF4-FFF2-40B4-BE49-F238E27FC236}">
                <a16:creationId xmlns:a16="http://schemas.microsoft.com/office/drawing/2014/main" id="{5A0E17B2-35C3-BF28-1091-6DAEE087FEDE}"/>
              </a:ext>
            </a:extLst>
          </p:cNvPr>
          <p:cNvSpPr txBox="1"/>
          <p:nvPr/>
        </p:nvSpPr>
        <p:spPr>
          <a:xfrm>
            <a:off x="274494" y="3609000"/>
            <a:ext cx="1255191" cy="923330"/>
          </a:xfrm>
          <a:prstGeom prst="rect">
            <a:avLst/>
          </a:prstGeom>
          <a:noFill/>
        </p:spPr>
        <p:txBody>
          <a:bodyPr wrap="square" rtlCol="0">
            <a:spAutoFit/>
          </a:bodyPr>
          <a:lstStyle/>
          <a:p>
            <a:pPr algn="ctr"/>
            <a:r>
              <a:rPr lang="es-ES" noProof="0"/>
              <a:t>Momento del apagón </a:t>
            </a:r>
          </a:p>
        </p:txBody>
      </p:sp>
      <p:sp>
        <p:nvSpPr>
          <p:cNvPr id="30" name="TextBox 29">
            <a:extLst>
              <a:ext uri="{FF2B5EF4-FFF2-40B4-BE49-F238E27FC236}">
                <a16:creationId xmlns:a16="http://schemas.microsoft.com/office/drawing/2014/main" id="{E79AF69A-1D82-30A8-697F-56A37D0E822C}"/>
              </a:ext>
            </a:extLst>
          </p:cNvPr>
          <p:cNvSpPr txBox="1"/>
          <p:nvPr/>
        </p:nvSpPr>
        <p:spPr>
          <a:xfrm>
            <a:off x="-69278" y="3609000"/>
            <a:ext cx="1942734" cy="646331"/>
          </a:xfrm>
          <a:prstGeom prst="rect">
            <a:avLst/>
          </a:prstGeom>
          <a:noFill/>
        </p:spPr>
        <p:txBody>
          <a:bodyPr wrap="square" rtlCol="0">
            <a:spAutoFit/>
          </a:bodyPr>
          <a:lstStyle/>
          <a:p>
            <a:pPr algn="ctr"/>
            <a:r>
              <a:rPr lang="es-ES" noProof="0"/>
              <a:t>Bloqueo y recuperación</a:t>
            </a:r>
          </a:p>
        </p:txBody>
      </p:sp>
      <p:sp>
        <p:nvSpPr>
          <p:cNvPr id="33" name="TextBox 32">
            <a:extLst>
              <a:ext uri="{FF2B5EF4-FFF2-40B4-BE49-F238E27FC236}">
                <a16:creationId xmlns:a16="http://schemas.microsoft.com/office/drawing/2014/main" id="{46370FF8-F133-69A0-6C4F-FAC61BCD1591}"/>
              </a:ext>
            </a:extLst>
          </p:cNvPr>
          <p:cNvSpPr txBox="1"/>
          <p:nvPr/>
        </p:nvSpPr>
        <p:spPr>
          <a:xfrm>
            <a:off x="-69278" y="3609000"/>
            <a:ext cx="1942734" cy="923330"/>
          </a:xfrm>
          <a:prstGeom prst="rect">
            <a:avLst/>
          </a:prstGeom>
          <a:noFill/>
        </p:spPr>
        <p:txBody>
          <a:bodyPr wrap="square" rtlCol="0">
            <a:spAutoFit/>
          </a:bodyPr>
          <a:lstStyle/>
          <a:p>
            <a:pPr algn="ctr"/>
            <a:r>
              <a:rPr lang="es-ES" noProof="0" dirty="0"/>
              <a:t>Flujo habitual y pico de las renovables</a:t>
            </a:r>
          </a:p>
        </p:txBody>
      </p:sp>
      <p:grpSp>
        <p:nvGrpSpPr>
          <p:cNvPr id="34" name="Group 33">
            <a:extLst>
              <a:ext uri="{FF2B5EF4-FFF2-40B4-BE49-F238E27FC236}">
                <a16:creationId xmlns:a16="http://schemas.microsoft.com/office/drawing/2014/main" id="{5D1C08A8-244B-3E54-B1E9-6787FBD3582D}"/>
              </a:ext>
            </a:extLst>
          </p:cNvPr>
          <p:cNvGrpSpPr/>
          <p:nvPr/>
        </p:nvGrpSpPr>
        <p:grpSpPr>
          <a:xfrm>
            <a:off x="357300" y="5873409"/>
            <a:ext cx="1089579" cy="1060938"/>
            <a:chOff x="11207068" y="5072674"/>
            <a:chExt cx="1089579" cy="1060938"/>
          </a:xfrm>
        </p:grpSpPr>
        <p:pic>
          <p:nvPicPr>
            <p:cNvPr id="35" name="Graphic 34" descr="Lamp with solid fill">
              <a:extLst>
                <a:ext uri="{FF2B5EF4-FFF2-40B4-BE49-F238E27FC236}">
                  <a16:creationId xmlns:a16="http://schemas.microsoft.com/office/drawing/2014/main" id="{346553E8-E3A1-C687-7C30-488D0D00355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07068" y="5072674"/>
              <a:ext cx="914400" cy="914400"/>
            </a:xfrm>
            <a:prstGeom prst="rect">
              <a:avLst/>
            </a:prstGeom>
          </p:spPr>
        </p:pic>
        <p:pic>
          <p:nvPicPr>
            <p:cNvPr id="36" name="Graphic 35" descr="Candle with solid fill">
              <a:extLst>
                <a:ext uri="{FF2B5EF4-FFF2-40B4-BE49-F238E27FC236}">
                  <a16:creationId xmlns:a16="http://schemas.microsoft.com/office/drawing/2014/main" id="{31BD7F1B-6137-ED97-9FD2-EC27536ACF8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382247" y="5219212"/>
              <a:ext cx="914400" cy="914400"/>
            </a:xfrm>
            <a:prstGeom prst="rect">
              <a:avLst/>
            </a:prstGeom>
          </p:spPr>
        </p:pic>
      </p:grpSp>
      <p:sp>
        <p:nvSpPr>
          <p:cNvPr id="37" name="Slide Number Placeholder 5">
            <a:extLst>
              <a:ext uri="{FF2B5EF4-FFF2-40B4-BE49-F238E27FC236}">
                <a16:creationId xmlns:a16="http://schemas.microsoft.com/office/drawing/2014/main" id="{C8186923-C0B2-2FFD-64CB-F51373FBF87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18</a:t>
            </a:fld>
            <a:endParaRPr lang="es-ES" dirty="0"/>
          </a:p>
        </p:txBody>
      </p:sp>
      <p:sp>
        <p:nvSpPr>
          <p:cNvPr id="3" name="Freeform: Shape 2">
            <a:extLst>
              <a:ext uri="{FF2B5EF4-FFF2-40B4-BE49-F238E27FC236}">
                <a16:creationId xmlns:a16="http://schemas.microsoft.com/office/drawing/2014/main" id="{218CA2D1-ED52-5048-E474-23C26D00E0BE}"/>
              </a:ext>
            </a:extLst>
          </p:cNvPr>
          <p:cNvSpPr/>
          <p:nvPr/>
        </p:nvSpPr>
        <p:spPr>
          <a:xfrm rot="10800000">
            <a:off x="173250" y="1305924"/>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5" name="Freeform: Shape 4">
            <a:extLst>
              <a:ext uri="{FF2B5EF4-FFF2-40B4-BE49-F238E27FC236}">
                <a16:creationId xmlns:a16="http://schemas.microsoft.com/office/drawing/2014/main" id="{05127764-7BF5-291F-5210-8897A84FA390}"/>
              </a:ext>
            </a:extLst>
          </p:cNvPr>
          <p:cNvSpPr/>
          <p:nvPr/>
        </p:nvSpPr>
        <p:spPr>
          <a:xfrm>
            <a:off x="0" y="1296299"/>
            <a:ext cx="1003300" cy="477055"/>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Tree>
    <p:custDataLst>
      <p:tags r:id="rId1"/>
    </p:custDataLst>
    <p:extLst>
      <p:ext uri="{BB962C8B-B14F-4D97-AF65-F5344CB8AC3E}">
        <p14:creationId xmlns:p14="http://schemas.microsoft.com/office/powerpoint/2010/main" val="154410312"/>
      </p:ext>
    </p:extLst>
  </p:cSld>
  <p:clrMapOvr>
    <a:masterClrMapping/>
  </p:clrMapOvr>
  <mc:AlternateContent xmlns:mc="http://schemas.openxmlformats.org/markup-compatibility/2006" xmlns:p14="http://schemas.microsoft.com/office/powerpoint/2010/main">
    <mc:Choice Requires="p14">
      <p:transition p14:dur="0" advTm="31200"/>
    </mc:Choice>
    <mc:Fallback xmlns="">
      <p:transition advTm="312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6"/>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8"/>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8" grpId="0"/>
      <p:bldP spid="28" grpId="1"/>
      <p:bldP spid="29" grpId="0"/>
      <p:bldP spid="30" grpId="0"/>
      <p:bldP spid="30" grpId="1"/>
      <p:bldP spid="33" grpId="0"/>
      <p:bldP spid="3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DD76CB-5AB8-B748-B6A3-2E6A4E3F6DB0}"/>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FC6E1BC-485B-BCDC-19E1-DD6F6123036B}"/>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pic>
        <p:nvPicPr>
          <p:cNvPr id="26" name="Picture 25">
            <a:extLst>
              <a:ext uri="{FF2B5EF4-FFF2-40B4-BE49-F238E27FC236}">
                <a16:creationId xmlns:a16="http://schemas.microsoft.com/office/drawing/2014/main" id="{B37152C6-0C0C-E8BF-4908-DD203BC37F4D}"/>
              </a:ext>
            </a:extLst>
          </p:cNvPr>
          <p:cNvPicPr>
            <a:picLocks noChangeAspect="1"/>
          </p:cNvPicPr>
          <p:nvPr/>
        </p:nvPicPr>
        <p:blipFill>
          <a:blip r:embed="rId4"/>
          <a:stretch>
            <a:fillRect/>
          </a:stretch>
        </p:blipFill>
        <p:spPr>
          <a:xfrm>
            <a:off x="1908000" y="1332000"/>
            <a:ext cx="9360000" cy="5031000"/>
          </a:xfrm>
          <a:prstGeom prst="rect">
            <a:avLst/>
          </a:prstGeom>
        </p:spPr>
      </p:pic>
      <p:pic>
        <p:nvPicPr>
          <p:cNvPr id="29" name="Picture 28">
            <a:extLst>
              <a:ext uri="{FF2B5EF4-FFF2-40B4-BE49-F238E27FC236}">
                <a16:creationId xmlns:a16="http://schemas.microsoft.com/office/drawing/2014/main" id="{D6ABA513-E695-35E1-4899-7B4438119394}"/>
              </a:ext>
            </a:extLst>
          </p:cNvPr>
          <p:cNvPicPr>
            <a:picLocks noChangeAspect="1"/>
          </p:cNvPicPr>
          <p:nvPr/>
        </p:nvPicPr>
        <p:blipFill>
          <a:blip r:embed="rId5"/>
          <a:stretch>
            <a:fillRect/>
          </a:stretch>
        </p:blipFill>
        <p:spPr>
          <a:xfrm>
            <a:off x="1908000" y="1332000"/>
            <a:ext cx="9360000" cy="5031000"/>
          </a:xfrm>
          <a:prstGeom prst="rect">
            <a:avLst/>
          </a:prstGeom>
        </p:spPr>
      </p:pic>
      <p:pic>
        <p:nvPicPr>
          <p:cNvPr id="33" name="Picture 32">
            <a:extLst>
              <a:ext uri="{FF2B5EF4-FFF2-40B4-BE49-F238E27FC236}">
                <a16:creationId xmlns:a16="http://schemas.microsoft.com/office/drawing/2014/main" id="{9F1EE794-F8CA-83ED-17DD-33E8EBCE9D7E}"/>
              </a:ext>
            </a:extLst>
          </p:cNvPr>
          <p:cNvPicPr>
            <a:picLocks noChangeAspect="1"/>
          </p:cNvPicPr>
          <p:nvPr/>
        </p:nvPicPr>
        <p:blipFill>
          <a:blip r:embed="rId6"/>
          <a:stretch>
            <a:fillRect/>
          </a:stretch>
        </p:blipFill>
        <p:spPr>
          <a:xfrm>
            <a:off x="1908000" y="1332000"/>
            <a:ext cx="9360000" cy="5031000"/>
          </a:xfrm>
          <a:prstGeom prst="rect">
            <a:avLst/>
          </a:prstGeom>
        </p:spPr>
      </p:pic>
      <p:pic>
        <p:nvPicPr>
          <p:cNvPr id="37" name="Picture 36">
            <a:extLst>
              <a:ext uri="{FF2B5EF4-FFF2-40B4-BE49-F238E27FC236}">
                <a16:creationId xmlns:a16="http://schemas.microsoft.com/office/drawing/2014/main" id="{8C99E5B2-E2D3-26D3-0D12-1A7C7B720CE7}"/>
              </a:ext>
            </a:extLst>
          </p:cNvPr>
          <p:cNvPicPr>
            <a:picLocks noChangeAspect="1"/>
          </p:cNvPicPr>
          <p:nvPr/>
        </p:nvPicPr>
        <p:blipFill>
          <a:blip r:embed="rId7"/>
          <a:stretch>
            <a:fillRect/>
          </a:stretch>
        </p:blipFill>
        <p:spPr>
          <a:xfrm>
            <a:off x="1908000" y="1332000"/>
            <a:ext cx="9360000" cy="5031000"/>
          </a:xfrm>
          <a:prstGeom prst="rect">
            <a:avLst/>
          </a:prstGeom>
        </p:spPr>
      </p:pic>
      <p:pic>
        <p:nvPicPr>
          <p:cNvPr id="40" name="Picture 39">
            <a:extLst>
              <a:ext uri="{FF2B5EF4-FFF2-40B4-BE49-F238E27FC236}">
                <a16:creationId xmlns:a16="http://schemas.microsoft.com/office/drawing/2014/main" id="{C20F0271-BA82-AE5A-8E30-DB311FC2F9A2}"/>
              </a:ext>
            </a:extLst>
          </p:cNvPr>
          <p:cNvPicPr>
            <a:picLocks noChangeAspect="1"/>
          </p:cNvPicPr>
          <p:nvPr/>
        </p:nvPicPr>
        <p:blipFill>
          <a:blip r:embed="rId8"/>
          <a:stretch>
            <a:fillRect/>
          </a:stretch>
        </p:blipFill>
        <p:spPr>
          <a:xfrm>
            <a:off x="1908000" y="1332000"/>
            <a:ext cx="9360000" cy="5031000"/>
          </a:xfrm>
          <a:prstGeom prst="rect">
            <a:avLst/>
          </a:prstGeom>
        </p:spPr>
      </p:pic>
      <p:pic>
        <p:nvPicPr>
          <p:cNvPr id="17" name="Picture 16">
            <a:extLst>
              <a:ext uri="{FF2B5EF4-FFF2-40B4-BE49-F238E27FC236}">
                <a16:creationId xmlns:a16="http://schemas.microsoft.com/office/drawing/2014/main" id="{0B551CCE-1A7A-A436-CDD6-824EF81A7D86}"/>
              </a:ext>
            </a:extLst>
          </p:cNvPr>
          <p:cNvPicPr>
            <a:picLocks noChangeAspect="1"/>
          </p:cNvPicPr>
          <p:nvPr/>
        </p:nvPicPr>
        <p:blipFill>
          <a:blip r:embed="rId9"/>
          <a:stretch>
            <a:fillRect/>
          </a:stretch>
        </p:blipFill>
        <p:spPr>
          <a:xfrm>
            <a:off x="1908000" y="1332000"/>
            <a:ext cx="9360000" cy="5031000"/>
          </a:xfrm>
          <a:prstGeom prst="rect">
            <a:avLst/>
          </a:prstGeom>
        </p:spPr>
      </p:pic>
      <p:pic>
        <p:nvPicPr>
          <p:cNvPr id="20" name="Picture 19">
            <a:extLst>
              <a:ext uri="{FF2B5EF4-FFF2-40B4-BE49-F238E27FC236}">
                <a16:creationId xmlns:a16="http://schemas.microsoft.com/office/drawing/2014/main" id="{3A4C10DB-E5E1-8F59-4108-851462A6E07D}"/>
              </a:ext>
            </a:extLst>
          </p:cNvPr>
          <p:cNvPicPr>
            <a:picLocks noChangeAspect="1"/>
          </p:cNvPicPr>
          <p:nvPr/>
        </p:nvPicPr>
        <p:blipFill>
          <a:blip r:embed="rId10"/>
          <a:stretch>
            <a:fillRect/>
          </a:stretch>
        </p:blipFill>
        <p:spPr>
          <a:xfrm>
            <a:off x="1908000" y="1332000"/>
            <a:ext cx="9360000" cy="5031000"/>
          </a:xfrm>
          <a:prstGeom prst="rect">
            <a:avLst/>
          </a:prstGeom>
        </p:spPr>
      </p:pic>
      <p:pic>
        <p:nvPicPr>
          <p:cNvPr id="23" name="Picture 22">
            <a:extLst>
              <a:ext uri="{FF2B5EF4-FFF2-40B4-BE49-F238E27FC236}">
                <a16:creationId xmlns:a16="http://schemas.microsoft.com/office/drawing/2014/main" id="{7287586C-9C80-5689-54B8-03FE6FC213BF}"/>
              </a:ext>
            </a:extLst>
          </p:cNvPr>
          <p:cNvPicPr>
            <a:picLocks noChangeAspect="1"/>
          </p:cNvPicPr>
          <p:nvPr/>
        </p:nvPicPr>
        <p:blipFill>
          <a:blip r:embed="rId11"/>
          <a:stretch>
            <a:fillRect/>
          </a:stretch>
        </p:blipFill>
        <p:spPr>
          <a:xfrm>
            <a:off x="1908000" y="1332000"/>
            <a:ext cx="9360000" cy="5031000"/>
          </a:xfrm>
          <a:prstGeom prst="rect">
            <a:avLst/>
          </a:prstGeom>
        </p:spPr>
      </p:pic>
      <p:sp>
        <p:nvSpPr>
          <p:cNvPr id="35" name="TextBox 34">
            <a:extLst>
              <a:ext uri="{FF2B5EF4-FFF2-40B4-BE49-F238E27FC236}">
                <a16:creationId xmlns:a16="http://schemas.microsoft.com/office/drawing/2014/main" id="{5D784421-20CE-C15C-10DA-A6ED2A48F1AF}"/>
              </a:ext>
            </a:extLst>
          </p:cNvPr>
          <p:cNvSpPr txBox="1"/>
          <p:nvPr/>
        </p:nvSpPr>
        <p:spPr>
          <a:xfrm>
            <a:off x="-68400" y="3708000"/>
            <a:ext cx="1942734" cy="369332"/>
          </a:xfrm>
          <a:prstGeom prst="rect">
            <a:avLst/>
          </a:prstGeom>
          <a:noFill/>
        </p:spPr>
        <p:txBody>
          <a:bodyPr wrap="square" rtlCol="0">
            <a:spAutoFit/>
          </a:bodyPr>
          <a:lstStyle/>
          <a:p>
            <a:pPr algn="ctr"/>
            <a:r>
              <a:rPr lang="es-ES" noProof="0"/>
              <a:t>Estabilización</a:t>
            </a:r>
          </a:p>
        </p:txBody>
      </p:sp>
      <p:sp>
        <p:nvSpPr>
          <p:cNvPr id="30" name="TextBox 29">
            <a:extLst>
              <a:ext uri="{FF2B5EF4-FFF2-40B4-BE49-F238E27FC236}">
                <a16:creationId xmlns:a16="http://schemas.microsoft.com/office/drawing/2014/main" id="{DD5783AB-563A-243F-85D2-A5FA0767CF91}"/>
              </a:ext>
            </a:extLst>
          </p:cNvPr>
          <p:cNvSpPr txBox="1"/>
          <p:nvPr/>
        </p:nvSpPr>
        <p:spPr>
          <a:xfrm>
            <a:off x="-68400" y="3708000"/>
            <a:ext cx="1942734" cy="369332"/>
          </a:xfrm>
          <a:prstGeom prst="rect">
            <a:avLst/>
          </a:prstGeom>
          <a:noFill/>
        </p:spPr>
        <p:txBody>
          <a:bodyPr wrap="square" rtlCol="0">
            <a:spAutoFit/>
          </a:bodyPr>
          <a:lstStyle/>
          <a:p>
            <a:pPr algn="ctr"/>
            <a:r>
              <a:rPr lang="es-ES" noProof="0" dirty="0"/>
              <a:t>Recuperación</a:t>
            </a:r>
          </a:p>
        </p:txBody>
      </p:sp>
      <p:sp>
        <p:nvSpPr>
          <p:cNvPr id="11" name="TextBox 10">
            <a:extLst>
              <a:ext uri="{FF2B5EF4-FFF2-40B4-BE49-F238E27FC236}">
                <a16:creationId xmlns:a16="http://schemas.microsoft.com/office/drawing/2014/main" id="{BA6E06CB-3C41-E5F0-3464-26C626B8969D}"/>
              </a:ext>
            </a:extLst>
          </p:cNvPr>
          <p:cNvSpPr txBox="1"/>
          <p:nvPr/>
        </p:nvSpPr>
        <p:spPr>
          <a:xfrm>
            <a:off x="-68400" y="3708000"/>
            <a:ext cx="1942734" cy="369332"/>
          </a:xfrm>
          <a:prstGeom prst="rect">
            <a:avLst/>
          </a:prstGeom>
          <a:noFill/>
        </p:spPr>
        <p:txBody>
          <a:bodyPr wrap="square" rtlCol="0">
            <a:spAutoFit/>
          </a:bodyPr>
          <a:lstStyle/>
          <a:p>
            <a:pPr algn="ctr"/>
            <a:r>
              <a:rPr lang="es-ES" noProof="0" dirty="0"/>
              <a:t>Bloqueo</a:t>
            </a:r>
          </a:p>
        </p:txBody>
      </p:sp>
      <p:sp>
        <p:nvSpPr>
          <p:cNvPr id="41" name="TextBox 40">
            <a:extLst>
              <a:ext uri="{FF2B5EF4-FFF2-40B4-BE49-F238E27FC236}">
                <a16:creationId xmlns:a16="http://schemas.microsoft.com/office/drawing/2014/main" id="{004F247F-149A-B281-C023-B8C3352B47F4}"/>
              </a:ext>
            </a:extLst>
          </p:cNvPr>
          <p:cNvSpPr txBox="1"/>
          <p:nvPr/>
        </p:nvSpPr>
        <p:spPr>
          <a:xfrm>
            <a:off x="-68400" y="3708000"/>
            <a:ext cx="1942734" cy="369332"/>
          </a:xfrm>
          <a:prstGeom prst="rect">
            <a:avLst/>
          </a:prstGeom>
          <a:noFill/>
        </p:spPr>
        <p:txBody>
          <a:bodyPr wrap="square" rtlCol="0">
            <a:spAutoFit/>
          </a:bodyPr>
          <a:lstStyle/>
          <a:p>
            <a:pPr algn="ctr"/>
            <a:r>
              <a:rPr lang="es-ES" dirty="0"/>
              <a:t>Apagón</a:t>
            </a:r>
            <a:endParaRPr lang="es-ES" noProof="0" dirty="0"/>
          </a:p>
        </p:txBody>
      </p:sp>
      <p:sp>
        <p:nvSpPr>
          <p:cNvPr id="46" name="TextBox 45">
            <a:extLst>
              <a:ext uri="{FF2B5EF4-FFF2-40B4-BE49-F238E27FC236}">
                <a16:creationId xmlns:a16="http://schemas.microsoft.com/office/drawing/2014/main" id="{0C5DA2D3-5A57-0C60-27DA-1ACB2DD48A83}"/>
              </a:ext>
            </a:extLst>
          </p:cNvPr>
          <p:cNvSpPr txBox="1"/>
          <p:nvPr/>
        </p:nvSpPr>
        <p:spPr>
          <a:xfrm>
            <a:off x="-68400" y="3708000"/>
            <a:ext cx="1942734" cy="369332"/>
          </a:xfrm>
          <a:prstGeom prst="rect">
            <a:avLst/>
          </a:prstGeom>
          <a:noFill/>
        </p:spPr>
        <p:txBody>
          <a:bodyPr wrap="square" rtlCol="0">
            <a:spAutoFit/>
          </a:bodyPr>
          <a:lstStyle/>
          <a:p>
            <a:pPr algn="ctr"/>
            <a:r>
              <a:rPr lang="es-ES" noProof="0" dirty="0"/>
              <a:t>Flujo habitual</a:t>
            </a:r>
          </a:p>
        </p:txBody>
      </p:sp>
      <p:sp>
        <p:nvSpPr>
          <p:cNvPr id="24" name="TextBox 23">
            <a:extLst>
              <a:ext uri="{FF2B5EF4-FFF2-40B4-BE49-F238E27FC236}">
                <a16:creationId xmlns:a16="http://schemas.microsoft.com/office/drawing/2014/main" id="{3B0ABD23-278E-C134-B46D-447AAA6F6237}"/>
              </a:ext>
            </a:extLst>
          </p:cNvPr>
          <p:cNvSpPr txBox="1"/>
          <p:nvPr/>
        </p:nvSpPr>
        <p:spPr>
          <a:xfrm>
            <a:off x="-68400" y="3708000"/>
            <a:ext cx="1942734" cy="646331"/>
          </a:xfrm>
          <a:prstGeom prst="rect">
            <a:avLst/>
          </a:prstGeom>
          <a:noFill/>
        </p:spPr>
        <p:txBody>
          <a:bodyPr wrap="square" rtlCol="0">
            <a:spAutoFit/>
          </a:bodyPr>
          <a:lstStyle/>
          <a:p>
            <a:pPr algn="ctr"/>
            <a:r>
              <a:rPr lang="es-ES" noProof="0" dirty="0"/>
              <a:t>Pico de renovables</a:t>
            </a:r>
          </a:p>
        </p:txBody>
      </p:sp>
      <p:sp>
        <p:nvSpPr>
          <p:cNvPr id="38" name="TextBox 37">
            <a:extLst>
              <a:ext uri="{FF2B5EF4-FFF2-40B4-BE49-F238E27FC236}">
                <a16:creationId xmlns:a16="http://schemas.microsoft.com/office/drawing/2014/main" id="{CA51B052-01EB-9BB5-5757-EC016B5386C6}"/>
              </a:ext>
            </a:extLst>
          </p:cNvPr>
          <p:cNvSpPr txBox="1"/>
          <p:nvPr/>
        </p:nvSpPr>
        <p:spPr>
          <a:xfrm>
            <a:off x="-68400" y="3708000"/>
            <a:ext cx="1942734" cy="923330"/>
          </a:xfrm>
          <a:prstGeom prst="rect">
            <a:avLst/>
          </a:prstGeom>
          <a:noFill/>
        </p:spPr>
        <p:txBody>
          <a:bodyPr wrap="square" rtlCol="0">
            <a:spAutoFit/>
          </a:bodyPr>
          <a:lstStyle/>
          <a:p>
            <a:pPr algn="ctr"/>
            <a:r>
              <a:rPr lang="es-ES" noProof="0" dirty="0"/>
              <a:t>Acerquémonos a la zona del apagón</a:t>
            </a:r>
          </a:p>
        </p:txBody>
      </p:sp>
      <p:sp>
        <p:nvSpPr>
          <p:cNvPr id="9" name="Slide Number Placeholder 5">
            <a:extLst>
              <a:ext uri="{FF2B5EF4-FFF2-40B4-BE49-F238E27FC236}">
                <a16:creationId xmlns:a16="http://schemas.microsoft.com/office/drawing/2014/main" id="{EBF8684F-738B-A5ED-CF10-AB651705B2D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19</a:t>
            </a:fld>
            <a:endParaRPr lang="es-ES" dirty="0"/>
          </a:p>
        </p:txBody>
      </p:sp>
      <p:sp>
        <p:nvSpPr>
          <p:cNvPr id="4" name="Rectangle: Rounded Corners 3">
            <a:extLst>
              <a:ext uri="{FF2B5EF4-FFF2-40B4-BE49-F238E27FC236}">
                <a16:creationId xmlns:a16="http://schemas.microsoft.com/office/drawing/2014/main" id="{844B1166-DA18-A41A-9519-94EAE0D72AC2}"/>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rPr>
              <a:t>Caso de uso | Segmentación y anomalías | Multivariable</a:t>
            </a:r>
            <a:endParaRPr lang="es-ES" sz="2800" b="1" dirty="0">
              <a:solidFill>
                <a:schemeClr val="bg2">
                  <a:lumMod val="50000"/>
                </a:schemeClr>
              </a:solidFill>
            </a:endParaRPr>
          </a:p>
        </p:txBody>
      </p:sp>
      <p:graphicFrame>
        <p:nvGraphicFramePr>
          <p:cNvPr id="32" name="Diagram 31">
            <a:extLst>
              <a:ext uri="{FF2B5EF4-FFF2-40B4-BE49-F238E27FC236}">
                <a16:creationId xmlns:a16="http://schemas.microsoft.com/office/drawing/2014/main" id="{6CC0D7B5-E5A0-C5E3-21CF-17737A52B44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2" name="Group 1">
            <a:extLst>
              <a:ext uri="{FF2B5EF4-FFF2-40B4-BE49-F238E27FC236}">
                <a16:creationId xmlns:a16="http://schemas.microsoft.com/office/drawing/2014/main" id="{E5DF7E57-7EFD-D70F-04F7-008D4DF49542}"/>
              </a:ext>
            </a:extLst>
          </p:cNvPr>
          <p:cNvGrpSpPr/>
          <p:nvPr/>
        </p:nvGrpSpPr>
        <p:grpSpPr>
          <a:xfrm>
            <a:off x="17961" y="5206090"/>
            <a:ext cx="1089579" cy="1060938"/>
            <a:chOff x="11207068" y="5072674"/>
            <a:chExt cx="1089579" cy="1060938"/>
          </a:xfrm>
        </p:grpSpPr>
        <p:pic>
          <p:nvPicPr>
            <p:cNvPr id="3" name="Graphic 2" descr="Lamp with solid fill">
              <a:extLst>
                <a:ext uri="{FF2B5EF4-FFF2-40B4-BE49-F238E27FC236}">
                  <a16:creationId xmlns:a16="http://schemas.microsoft.com/office/drawing/2014/main" id="{71C3E577-3FA3-5CB2-FCFA-31B28BB75B6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207068" y="5072674"/>
              <a:ext cx="914400" cy="914400"/>
            </a:xfrm>
            <a:prstGeom prst="rect">
              <a:avLst/>
            </a:prstGeom>
          </p:spPr>
        </p:pic>
        <p:pic>
          <p:nvPicPr>
            <p:cNvPr id="5" name="Graphic 4" descr="Candle with solid fill">
              <a:extLst>
                <a:ext uri="{FF2B5EF4-FFF2-40B4-BE49-F238E27FC236}">
                  <a16:creationId xmlns:a16="http://schemas.microsoft.com/office/drawing/2014/main" id="{651CDC87-EAB7-64FA-FF88-40352EF55C7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382247" y="5219212"/>
              <a:ext cx="914400" cy="914400"/>
            </a:xfrm>
            <a:prstGeom prst="rect">
              <a:avLst/>
            </a:prstGeom>
          </p:spPr>
        </p:pic>
      </p:grpSp>
      <p:sp>
        <p:nvSpPr>
          <p:cNvPr id="6" name="Freeform: Shape 5">
            <a:extLst>
              <a:ext uri="{FF2B5EF4-FFF2-40B4-BE49-F238E27FC236}">
                <a16:creationId xmlns:a16="http://schemas.microsoft.com/office/drawing/2014/main" id="{6D5FAEDA-B4AE-75C1-C426-117A4DD63240}"/>
              </a:ext>
            </a:extLst>
          </p:cNvPr>
          <p:cNvSpPr/>
          <p:nvPr/>
        </p:nvSpPr>
        <p:spPr>
          <a:xfrm rot="10800000">
            <a:off x="173250" y="1296299"/>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7" name="Freeform: Shape 6">
            <a:extLst>
              <a:ext uri="{FF2B5EF4-FFF2-40B4-BE49-F238E27FC236}">
                <a16:creationId xmlns:a16="http://schemas.microsoft.com/office/drawing/2014/main" id="{96AAFC5B-9053-D2A6-7847-400699AB7C71}"/>
              </a:ext>
            </a:extLst>
          </p:cNvPr>
          <p:cNvSpPr/>
          <p:nvPr/>
        </p:nvSpPr>
        <p:spPr>
          <a:xfrm>
            <a:off x="0" y="1286674"/>
            <a:ext cx="1003300" cy="477055"/>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Tree>
    <p:custDataLst>
      <p:tags r:id="rId1"/>
    </p:custDataLst>
    <p:extLst>
      <p:ext uri="{BB962C8B-B14F-4D97-AF65-F5344CB8AC3E}">
        <p14:creationId xmlns:p14="http://schemas.microsoft.com/office/powerpoint/2010/main" val="2426721109"/>
      </p:ext>
    </p:extLst>
  </p:cSld>
  <p:clrMapOvr>
    <a:masterClrMapping/>
  </p:clrMapOvr>
  <mc:AlternateContent xmlns:mc="http://schemas.openxmlformats.org/markup-compatibility/2006" xmlns:p14="http://schemas.microsoft.com/office/powerpoint/2010/main">
    <mc:Choice Requires="p14">
      <p:transition p14:dur="0" advTm="2093"/>
    </mc:Choice>
    <mc:Fallback xmlns="">
      <p:transition advTm="209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1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30"/>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3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0"/>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38"/>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0" grpId="0"/>
      <p:bldP spid="30" grpId="1"/>
      <p:bldP spid="11" grpId="0"/>
      <p:bldP spid="11" grpId="1"/>
      <p:bldP spid="41" grpId="0"/>
      <p:bldP spid="46" grpId="0"/>
      <p:bldP spid="46" grpId="1"/>
      <p:bldP spid="24" grpId="0"/>
      <p:bldP spid="24" grpId="1"/>
      <p:bldP spid="38" grpId="0"/>
      <p:bldP spid="38"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21645C8-6BF3-FB0C-57AE-3A4067493026}"/>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7596F8A2-914B-BFB8-FE30-3AA18D40BE12}"/>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11F7875E-D24D-7EA3-914A-E10DF30AFD09}"/>
              </a:ext>
            </a:extLst>
          </p:cNvPr>
          <p:cNvSpPr/>
          <p:nvPr/>
        </p:nvSpPr>
        <p:spPr>
          <a:xfrm>
            <a:off x="719137" y="-284639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QR Presentación</a:t>
            </a:r>
          </a:p>
        </p:txBody>
      </p:sp>
      <p:sp>
        <p:nvSpPr>
          <p:cNvPr id="6" name="Slide Number Placeholder 5">
            <a:extLst>
              <a:ext uri="{FF2B5EF4-FFF2-40B4-BE49-F238E27FC236}">
                <a16:creationId xmlns:a16="http://schemas.microsoft.com/office/drawing/2014/main" id="{E9B7B31B-002A-03AA-E316-297F31D26A11}"/>
              </a:ext>
            </a:extLst>
          </p:cNvPr>
          <p:cNvSpPr>
            <a:spLocks noGrp="1"/>
          </p:cNvSpPr>
          <p:nvPr>
            <p:ph type="sldNum" sz="quarter" idx="12"/>
          </p:nvPr>
        </p:nvSpPr>
        <p:spPr/>
        <p:txBody>
          <a:bodyPr/>
          <a:lstStyle/>
          <a:p>
            <a:fld id="{1A06E274-3D30-4D47-98D0-0581248BD0B1}" type="slidenum">
              <a:rPr lang="es-ES" noProof="0" smtClean="0"/>
              <a:t>2</a:t>
            </a:fld>
            <a:endParaRPr lang="es-ES" noProof="0"/>
          </a:p>
        </p:txBody>
      </p:sp>
      <p:sp>
        <p:nvSpPr>
          <p:cNvPr id="2" name="TextBox 1">
            <a:extLst>
              <a:ext uri="{FF2B5EF4-FFF2-40B4-BE49-F238E27FC236}">
                <a16:creationId xmlns:a16="http://schemas.microsoft.com/office/drawing/2014/main" id="{868D064A-15BA-6292-A889-939F9BC55D67}"/>
              </a:ext>
            </a:extLst>
          </p:cNvPr>
          <p:cNvSpPr txBox="1"/>
          <p:nvPr/>
        </p:nvSpPr>
        <p:spPr>
          <a:xfrm>
            <a:off x="1831609" y="5894685"/>
            <a:ext cx="8500585" cy="461665"/>
          </a:xfrm>
          <a:prstGeom prst="rect">
            <a:avLst/>
          </a:prstGeom>
          <a:noFill/>
        </p:spPr>
        <p:txBody>
          <a:bodyPr wrap="square">
            <a:spAutoFit/>
          </a:bodyPr>
          <a:lstStyle/>
          <a:p>
            <a:r>
              <a:rPr lang="es-ES" sz="2400" dirty="0"/>
              <a:t>https://github.com/misantamaria/thesis/blob/main/slides.pptx </a:t>
            </a:r>
          </a:p>
        </p:txBody>
      </p:sp>
      <p:pic>
        <p:nvPicPr>
          <p:cNvPr id="8" name="Picture 7" descr="A qr code on a white background&#10;&#10;AI-generated content may be incorrect.">
            <a:extLst>
              <a:ext uri="{FF2B5EF4-FFF2-40B4-BE49-F238E27FC236}">
                <a16:creationId xmlns:a16="http://schemas.microsoft.com/office/drawing/2014/main" id="{78B91E10-1A08-5351-552B-1349B81B0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34094" y="2284198"/>
            <a:ext cx="2523809" cy="2523809"/>
          </a:xfrm>
          <a:prstGeom prst="rect">
            <a:avLst/>
          </a:prstGeom>
        </p:spPr>
      </p:pic>
    </p:spTree>
    <p:custDataLst>
      <p:tags r:id="rId1"/>
    </p:custDataLst>
    <p:extLst>
      <p:ext uri="{BB962C8B-B14F-4D97-AF65-F5344CB8AC3E}">
        <p14:creationId xmlns:p14="http://schemas.microsoft.com/office/powerpoint/2010/main" val="2890213820"/>
      </p:ext>
    </p:extLst>
  </p:cSld>
  <p:clrMapOvr>
    <a:masterClrMapping/>
  </p:clrMapOvr>
  <mc:AlternateContent xmlns:mc="http://schemas.openxmlformats.org/markup-compatibility/2006" xmlns:p14="http://schemas.microsoft.com/office/powerpoint/2010/main">
    <mc:Choice Requires="p14">
      <p:transition spd="slow" p14:dur="2000" advTm="12205"/>
    </mc:Choice>
    <mc:Fallback xmlns="">
      <p:transition spd="slow" advTm="12205"/>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8359C-7D1D-7F58-308D-DB827B03BDFA}"/>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5519BE4-561D-586D-0DD1-24AC1BB0CA34}"/>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6E8914F7-D34E-D684-CC45-9599A4156C03}"/>
              </a:ext>
            </a:extLst>
          </p:cNvPr>
          <p:cNvSpPr>
            <a:spLocks noGrp="1"/>
          </p:cNvSpPr>
          <p:nvPr>
            <p:ph type="sldNum" sz="quarter" idx="12"/>
          </p:nvPr>
        </p:nvSpPr>
        <p:spPr/>
        <p:txBody>
          <a:bodyPr/>
          <a:lstStyle/>
          <a:p>
            <a:fld id="{1A06E274-3D30-4D47-98D0-0581248BD0B1}" type="slidenum">
              <a:rPr lang="es-ES" noProof="0" smtClean="0"/>
              <a:t>20</a:t>
            </a:fld>
            <a:endParaRPr lang="es-ES" noProof="0"/>
          </a:p>
        </p:txBody>
      </p:sp>
      <p:sp>
        <p:nvSpPr>
          <p:cNvPr id="4" name="Rectangle: Rounded Corners 3">
            <a:extLst>
              <a:ext uri="{FF2B5EF4-FFF2-40B4-BE49-F238E27FC236}">
                <a16:creationId xmlns:a16="http://schemas.microsoft.com/office/drawing/2014/main" id="{88AF605C-C961-76B2-47F0-0CE9457EA7C1}"/>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a:t>
            </a:r>
            <a:r>
              <a:rPr lang="es-ES" sz="2800" b="1" dirty="0" err="1">
                <a:solidFill>
                  <a:schemeClr val="tx1"/>
                </a:solidFill>
                <a:latin typeface="+mj-lt"/>
              </a:rPr>
              <a:t>pre-entrenados</a:t>
            </a:r>
            <a:r>
              <a:rPr lang="es-ES" sz="2800" b="1" dirty="0">
                <a:solidFill>
                  <a:schemeClr val="tx1"/>
                </a:solidFill>
                <a:latin typeface="+mj-lt"/>
              </a:rPr>
              <a:t> </a:t>
            </a:r>
            <a:r>
              <a:rPr lang="es-ES" sz="2800" b="1" dirty="0">
                <a:solidFill>
                  <a:schemeClr val="bg2">
                    <a:lumMod val="50000"/>
                  </a:schemeClr>
                </a:solidFill>
              </a:rPr>
              <a:t>1/3</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19C21C28-F207-FC99-A00E-13D4E537270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20</a:t>
            </a:fld>
            <a:endParaRPr lang="es-ES"/>
          </a:p>
        </p:txBody>
      </p:sp>
      <p:graphicFrame>
        <p:nvGraphicFramePr>
          <p:cNvPr id="32" name="Diagram 31">
            <a:extLst>
              <a:ext uri="{FF2B5EF4-FFF2-40B4-BE49-F238E27FC236}">
                <a16:creationId xmlns:a16="http://schemas.microsoft.com/office/drawing/2014/main" id="{4F79A879-8FC5-8774-F847-426DCD8E0C0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985F3CE1-5213-45B8-62EE-6047A6879F67}"/>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F9F55216-3E48-2D0F-308C-DA74967972D3}"/>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D42C3B8A-6793-5B3C-9C11-465FF1AD3E36}"/>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F365CAC5-1815-69DE-D2EE-C477B7B07D1B}"/>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88622D78-6B0F-4E8C-A0A1-C22CB87296AD}"/>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B4E913A4-8594-B717-3BC3-EAEE0BD1BE12}"/>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0" name="Picture 4">
            <a:extLst>
              <a:ext uri="{FF2B5EF4-FFF2-40B4-BE49-F238E27FC236}">
                <a16:creationId xmlns:a16="http://schemas.microsoft.com/office/drawing/2014/main" id="{2A5A36B6-4B56-8E31-3441-205A205452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42076" y="2723113"/>
            <a:ext cx="6780667" cy="892193"/>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8">
            <a:extLst>
              <a:ext uri="{FF2B5EF4-FFF2-40B4-BE49-F238E27FC236}">
                <a16:creationId xmlns:a16="http://schemas.microsoft.com/office/drawing/2014/main" id="{667E6600-9937-1BA7-C1C2-5CD4CA2AE2E4}"/>
              </a:ext>
            </a:extLst>
          </p:cNvPr>
          <p:cNvSpPr txBox="1">
            <a:spLocks/>
          </p:cNvSpPr>
          <p:nvPr/>
        </p:nvSpPr>
        <p:spPr>
          <a:xfrm>
            <a:off x="-274329" y="2621258"/>
            <a:ext cx="2992129" cy="369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noProof="0" dirty="0"/>
              <a:t>Entrenamiento </a:t>
            </a:r>
          </a:p>
          <a:p>
            <a:pPr marL="0" indent="0" algn="ctr">
              <a:buNone/>
            </a:pPr>
            <a:r>
              <a:rPr lang="es-ES" sz="2400" dirty="0"/>
              <a:t>+ Inferencia</a:t>
            </a:r>
          </a:p>
          <a:p>
            <a:pPr marL="0" indent="0" algn="ctr">
              <a:buNone/>
            </a:pPr>
            <a:r>
              <a:rPr lang="es-ES" sz="2400" noProof="0" dirty="0"/>
              <a:t>clásico</a:t>
            </a:r>
          </a:p>
          <a:p>
            <a:pPr marL="0" indent="0">
              <a:buNone/>
            </a:pPr>
            <a:endParaRPr lang="es-ES" sz="2400" dirty="0"/>
          </a:p>
        </p:txBody>
      </p:sp>
      <p:pic>
        <p:nvPicPr>
          <p:cNvPr id="15" name="Picture 6">
            <a:extLst>
              <a:ext uri="{FF2B5EF4-FFF2-40B4-BE49-F238E27FC236}">
                <a16:creationId xmlns:a16="http://schemas.microsoft.com/office/drawing/2014/main" id="{21621EC4-A78B-51E1-56BB-1BE96079014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35776" y="4914900"/>
            <a:ext cx="5086350" cy="21145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68254528"/>
      </p:ext>
    </p:extLst>
  </p:cSld>
  <p:clrMapOvr>
    <a:masterClrMapping/>
  </p:clrMapOvr>
  <mc:AlternateContent xmlns:mc="http://schemas.openxmlformats.org/markup-compatibility/2006" xmlns:p14="http://schemas.microsoft.com/office/powerpoint/2010/main">
    <mc:Choice Requires="p14">
      <p:transition spd="slow" p14:dur="2000" advTm="29934"/>
    </mc:Choice>
    <mc:Fallback xmlns="">
      <p:transition spd="slow" advTm="29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9D3E3-DC8F-E0BD-3C57-61DBF54CD961}"/>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E7CBE3-48D9-D734-E57B-5A89511D3BD6}"/>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487EA8AD-B5A0-8A86-665D-DBAB082539B9}"/>
              </a:ext>
            </a:extLst>
          </p:cNvPr>
          <p:cNvSpPr>
            <a:spLocks noGrp="1"/>
          </p:cNvSpPr>
          <p:nvPr>
            <p:ph type="sldNum" sz="quarter" idx="12"/>
          </p:nvPr>
        </p:nvSpPr>
        <p:spPr/>
        <p:txBody>
          <a:bodyPr/>
          <a:lstStyle/>
          <a:p>
            <a:fld id="{1A06E274-3D30-4D47-98D0-0581248BD0B1}" type="slidenum">
              <a:rPr lang="es-ES" noProof="0" smtClean="0"/>
              <a:t>21</a:t>
            </a:fld>
            <a:endParaRPr lang="es-ES" noProof="0"/>
          </a:p>
        </p:txBody>
      </p:sp>
      <p:sp>
        <p:nvSpPr>
          <p:cNvPr id="4" name="Rectangle: Rounded Corners 3">
            <a:extLst>
              <a:ext uri="{FF2B5EF4-FFF2-40B4-BE49-F238E27FC236}">
                <a16:creationId xmlns:a16="http://schemas.microsoft.com/office/drawing/2014/main" id="{AC4AFEEE-104C-FFD6-25C6-87DB1F4D395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fundacionales </a:t>
            </a:r>
            <a:r>
              <a:rPr lang="es-ES" sz="2800" b="1" dirty="0">
                <a:solidFill>
                  <a:schemeClr val="bg2">
                    <a:lumMod val="50000"/>
                  </a:schemeClr>
                </a:solidFill>
              </a:rPr>
              <a:t>2/3</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F736E1A2-0876-6117-A891-8158EBA252D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21</a:t>
            </a:fld>
            <a:endParaRPr lang="es-ES"/>
          </a:p>
        </p:txBody>
      </p:sp>
      <p:graphicFrame>
        <p:nvGraphicFramePr>
          <p:cNvPr id="32" name="Diagram 31">
            <a:extLst>
              <a:ext uri="{FF2B5EF4-FFF2-40B4-BE49-F238E27FC236}">
                <a16:creationId xmlns:a16="http://schemas.microsoft.com/office/drawing/2014/main" id="{838E7284-140D-66AF-9A42-D82D1472BDD8}"/>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18DCE2CB-BC9E-EBA2-9349-0D48A3E122DA}"/>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FBDE86D1-7FA6-6FE8-B34D-D7E1E8C5A5A5}"/>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9F20BF7A-9239-6511-A573-E71187288B7F}"/>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D99A11F8-8DCC-998D-316B-B7A24F485E51}"/>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F80CCF8E-4D6A-089C-BCA2-020B36069AE0}"/>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3778F981-EE3C-6308-9BFB-3ECAFDD05F94}"/>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030" name="Picture 6">
            <a:extLst>
              <a:ext uri="{FF2B5EF4-FFF2-40B4-BE49-F238E27FC236}">
                <a16:creationId xmlns:a16="http://schemas.microsoft.com/office/drawing/2014/main" id="{3C48A8FD-8AAD-FBF0-2003-876684D8FB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5776" y="4914900"/>
            <a:ext cx="5086350" cy="211455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8">
            <a:extLst>
              <a:ext uri="{FF2B5EF4-FFF2-40B4-BE49-F238E27FC236}">
                <a16:creationId xmlns:a16="http://schemas.microsoft.com/office/drawing/2014/main" id="{47094335-D34A-30CC-4A85-9B07AD101F30}"/>
              </a:ext>
            </a:extLst>
          </p:cNvPr>
          <p:cNvSpPr txBox="1">
            <a:spLocks/>
          </p:cNvSpPr>
          <p:nvPr/>
        </p:nvSpPr>
        <p:spPr>
          <a:xfrm>
            <a:off x="-274329" y="3169210"/>
            <a:ext cx="2992129" cy="369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noProof="0" dirty="0"/>
              <a:t>Inferencia directa</a:t>
            </a:r>
            <a:endParaRPr lang="es-ES" sz="2400" b="1" noProof="0" dirty="0"/>
          </a:p>
          <a:p>
            <a:pPr marL="0" indent="0">
              <a:buNone/>
            </a:pPr>
            <a:endParaRPr lang="es-ES" sz="2400" dirty="0"/>
          </a:p>
        </p:txBody>
      </p:sp>
      <p:pic>
        <p:nvPicPr>
          <p:cNvPr id="2050" name="Picture 2">
            <a:extLst>
              <a:ext uri="{FF2B5EF4-FFF2-40B4-BE49-F238E27FC236}">
                <a16:creationId xmlns:a16="http://schemas.microsoft.com/office/drawing/2014/main" id="{18179866-2B37-293A-064E-D3D4C03EF3D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9787" y="2743986"/>
            <a:ext cx="4918323" cy="121941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31E7571-CAA4-11AC-1E3B-13F90E070E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88616" y="1243724"/>
            <a:ext cx="6780667" cy="89219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14497700"/>
      </p:ext>
    </p:extLst>
  </p:cSld>
  <p:clrMapOvr>
    <a:masterClrMapping/>
  </p:clrMapOvr>
  <mc:AlternateContent xmlns:mc="http://schemas.openxmlformats.org/markup-compatibility/2006" xmlns:p14="http://schemas.microsoft.com/office/powerpoint/2010/main">
    <mc:Choice Requires="p14">
      <p:transition spd="slow" p14:dur="2000" advTm="29934"/>
    </mc:Choice>
    <mc:Fallback xmlns="">
      <p:transition spd="slow" advTm="2993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A92C7-4B96-082E-98B2-FDBED69C285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786492F-A824-1227-2B5A-ACD98ADD12CD}"/>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CD97050B-67A3-4102-36A9-B345E342223A}"/>
              </a:ext>
            </a:extLst>
          </p:cNvPr>
          <p:cNvSpPr>
            <a:spLocks noGrp="1"/>
          </p:cNvSpPr>
          <p:nvPr>
            <p:ph type="sldNum" sz="quarter" idx="12"/>
          </p:nvPr>
        </p:nvSpPr>
        <p:spPr/>
        <p:txBody>
          <a:bodyPr/>
          <a:lstStyle/>
          <a:p>
            <a:fld id="{1A06E274-3D30-4D47-98D0-0581248BD0B1}" type="slidenum">
              <a:rPr lang="es-ES" noProof="0" smtClean="0"/>
              <a:t>22</a:t>
            </a:fld>
            <a:endParaRPr lang="es-ES" noProof="0"/>
          </a:p>
        </p:txBody>
      </p:sp>
      <p:sp>
        <p:nvSpPr>
          <p:cNvPr id="4" name="Rectangle: Rounded Corners 3">
            <a:extLst>
              <a:ext uri="{FF2B5EF4-FFF2-40B4-BE49-F238E27FC236}">
                <a16:creationId xmlns:a16="http://schemas.microsoft.com/office/drawing/2014/main" id="{4029A359-37FB-CC18-F20C-CCBD8F3DDC5A}"/>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fundacionales </a:t>
            </a:r>
            <a:r>
              <a:rPr lang="es-ES" sz="2800" b="1" dirty="0">
                <a:solidFill>
                  <a:schemeClr val="bg2">
                    <a:lumMod val="50000"/>
                  </a:schemeClr>
                </a:solidFill>
              </a:rPr>
              <a:t>2/3</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FF3FCE74-6E58-6DD6-9453-617A621D7E9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22</a:t>
            </a:fld>
            <a:endParaRPr lang="es-ES"/>
          </a:p>
        </p:txBody>
      </p:sp>
      <p:graphicFrame>
        <p:nvGraphicFramePr>
          <p:cNvPr id="32" name="Diagram 31">
            <a:extLst>
              <a:ext uri="{FF2B5EF4-FFF2-40B4-BE49-F238E27FC236}">
                <a16:creationId xmlns:a16="http://schemas.microsoft.com/office/drawing/2014/main" id="{01CCF7BF-434A-CC64-6461-55BF8464E00A}"/>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B921277F-E8A2-B2EB-4B92-8B4FA01F3CB3}"/>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14AEB397-5540-5155-4C1A-6C817960E27C}"/>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6A3E5C2C-305A-9F0F-A76A-30CC6F66A61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1C7BB45E-111E-A72A-6FB2-CCFB4759348A}"/>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80474E7A-6B38-6AF1-85EA-492F1CEAF5DC}"/>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188BED5E-8FFF-718E-C6FE-BD7B81BAD5AD}"/>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030" name="Picture 6">
            <a:extLst>
              <a:ext uri="{FF2B5EF4-FFF2-40B4-BE49-F238E27FC236}">
                <a16:creationId xmlns:a16="http://schemas.microsoft.com/office/drawing/2014/main" id="{52909E7E-8781-9849-6AD8-7AA0861A04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5776" y="4914900"/>
            <a:ext cx="5086350" cy="211455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8">
            <a:extLst>
              <a:ext uri="{FF2B5EF4-FFF2-40B4-BE49-F238E27FC236}">
                <a16:creationId xmlns:a16="http://schemas.microsoft.com/office/drawing/2014/main" id="{6A2B2494-3CA1-4DD1-E64A-D222C831CA72}"/>
              </a:ext>
            </a:extLst>
          </p:cNvPr>
          <p:cNvSpPr txBox="1">
            <a:spLocks/>
          </p:cNvSpPr>
          <p:nvPr/>
        </p:nvSpPr>
        <p:spPr>
          <a:xfrm>
            <a:off x="-103513" y="3209879"/>
            <a:ext cx="2992129" cy="369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noProof="0" dirty="0"/>
              <a:t>Inferencia </a:t>
            </a:r>
            <a:r>
              <a:rPr lang="es-ES" sz="2400" noProof="0" dirty="0" err="1"/>
              <a:t>zero-shot</a:t>
            </a:r>
            <a:endParaRPr lang="es-ES" sz="2400" b="1" noProof="0" dirty="0"/>
          </a:p>
          <a:p>
            <a:pPr marL="0" indent="0">
              <a:buNone/>
            </a:pPr>
            <a:endParaRPr lang="es-ES" sz="2400" dirty="0"/>
          </a:p>
        </p:txBody>
      </p:sp>
      <p:pic>
        <p:nvPicPr>
          <p:cNvPr id="2052" name="Picture 4">
            <a:extLst>
              <a:ext uri="{FF2B5EF4-FFF2-40B4-BE49-F238E27FC236}">
                <a16:creationId xmlns:a16="http://schemas.microsoft.com/office/drawing/2014/main" id="{73835191-D24E-E724-C7FE-B563D47474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8616" y="1243724"/>
            <a:ext cx="6780667" cy="89219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79E472-4270-9193-A8EC-47019AF448D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42076" y="2405171"/>
            <a:ext cx="4313238" cy="19895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FE4576D-0D27-8830-BC98-85CAFC34721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55314" y="2394992"/>
            <a:ext cx="4370266" cy="199968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72254337"/>
      </p:ext>
    </p:extLst>
  </p:cSld>
  <p:clrMapOvr>
    <a:masterClrMapping/>
  </p:clrMapOvr>
  <mc:AlternateContent xmlns:mc="http://schemas.openxmlformats.org/markup-compatibility/2006" xmlns:p14="http://schemas.microsoft.com/office/powerpoint/2010/main">
    <mc:Choice Requires="p14">
      <p:transition spd="slow" p14:dur="2000" advTm="29934"/>
    </mc:Choice>
    <mc:Fallback xmlns="">
      <p:transition spd="slow" advTm="2993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629F7-6614-6698-0986-14B97000F133}"/>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F3B104E-8492-AFC9-B141-A4E526857E85}"/>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7C00AF79-5BC2-B16D-7249-7CB3708FE19A}"/>
              </a:ext>
            </a:extLst>
          </p:cNvPr>
          <p:cNvSpPr>
            <a:spLocks noGrp="1"/>
          </p:cNvSpPr>
          <p:nvPr>
            <p:ph type="sldNum" sz="quarter" idx="12"/>
          </p:nvPr>
        </p:nvSpPr>
        <p:spPr/>
        <p:txBody>
          <a:bodyPr/>
          <a:lstStyle/>
          <a:p>
            <a:fld id="{1A06E274-3D30-4D47-98D0-0581248BD0B1}" type="slidenum">
              <a:rPr lang="es-ES" noProof="0" smtClean="0"/>
              <a:t>23</a:t>
            </a:fld>
            <a:endParaRPr lang="es-ES" noProof="0"/>
          </a:p>
        </p:txBody>
      </p:sp>
      <p:sp>
        <p:nvSpPr>
          <p:cNvPr id="4" name="Rectangle: Rounded Corners 3">
            <a:extLst>
              <a:ext uri="{FF2B5EF4-FFF2-40B4-BE49-F238E27FC236}">
                <a16:creationId xmlns:a16="http://schemas.microsoft.com/office/drawing/2014/main" id="{D9AA7B0A-9C77-6D88-385E-263693C068EB}"/>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fundacionales </a:t>
            </a:r>
            <a:r>
              <a:rPr lang="es-ES" sz="2800" b="1" dirty="0">
                <a:solidFill>
                  <a:schemeClr val="bg2">
                    <a:lumMod val="50000"/>
                  </a:schemeClr>
                </a:solidFill>
              </a:rPr>
              <a:t>3/3</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2785FB7C-78E3-3E22-3DE1-B8B8164C83A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23</a:t>
            </a:fld>
            <a:endParaRPr lang="es-ES"/>
          </a:p>
        </p:txBody>
      </p:sp>
      <p:graphicFrame>
        <p:nvGraphicFramePr>
          <p:cNvPr id="32" name="Diagram 31">
            <a:extLst>
              <a:ext uri="{FF2B5EF4-FFF2-40B4-BE49-F238E27FC236}">
                <a16:creationId xmlns:a16="http://schemas.microsoft.com/office/drawing/2014/main" id="{141E7A58-7462-0BDB-D263-35C9E91DCC7D}"/>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92F537AF-87BD-AB77-72FA-F6388AF90D0B}"/>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9403AE65-2F17-00AE-5B56-E7EB16E23EF1}"/>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FE85C5A0-E428-0F09-3B38-89E406641038}"/>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4CDFB3B1-FC53-ADBE-456D-6628F1446B29}"/>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BCD5B930-E51D-CC37-88C0-A1CCFB19C5DE}"/>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7428600E-30E9-02EB-17C7-8D20718BFE80}"/>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030" name="Picture 6">
            <a:extLst>
              <a:ext uri="{FF2B5EF4-FFF2-40B4-BE49-F238E27FC236}">
                <a16:creationId xmlns:a16="http://schemas.microsoft.com/office/drawing/2014/main" id="{E943C771-349F-786A-8F60-2BFA11974F0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5776" y="4914900"/>
            <a:ext cx="5086350" cy="2114550"/>
          </a:xfrm>
          <a:prstGeom prst="rect">
            <a:avLst/>
          </a:prstGeom>
          <a:noFill/>
          <a:extLst>
            <a:ext uri="{909E8E84-426E-40DD-AFC4-6F175D3DCCD1}">
              <a14:hiddenFill xmlns:a14="http://schemas.microsoft.com/office/drawing/2010/main">
                <a:solidFill>
                  <a:srgbClr val="FFFFFF"/>
                </a:solidFill>
              </a14:hiddenFill>
            </a:ext>
          </a:extLst>
        </p:spPr>
      </p:pic>
      <p:sp>
        <p:nvSpPr>
          <p:cNvPr id="15" name="Content Placeholder 18">
            <a:extLst>
              <a:ext uri="{FF2B5EF4-FFF2-40B4-BE49-F238E27FC236}">
                <a16:creationId xmlns:a16="http://schemas.microsoft.com/office/drawing/2014/main" id="{68FAFE9E-DE94-7C15-1D99-5381640C3161}"/>
              </a:ext>
            </a:extLst>
          </p:cNvPr>
          <p:cNvSpPr txBox="1">
            <a:spLocks/>
          </p:cNvSpPr>
          <p:nvPr/>
        </p:nvSpPr>
        <p:spPr>
          <a:xfrm>
            <a:off x="48794" y="3244333"/>
            <a:ext cx="2992129" cy="3693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dirty="0"/>
              <a:t>Con ajuste fino</a:t>
            </a:r>
            <a:endParaRPr lang="es-ES" sz="2400" noProof="0" dirty="0"/>
          </a:p>
          <a:p>
            <a:pPr marL="0" indent="0">
              <a:buNone/>
            </a:pPr>
            <a:endParaRPr lang="es-ES" sz="2400" dirty="0"/>
          </a:p>
        </p:txBody>
      </p:sp>
      <p:pic>
        <p:nvPicPr>
          <p:cNvPr id="2052" name="Picture 4">
            <a:extLst>
              <a:ext uri="{FF2B5EF4-FFF2-40B4-BE49-F238E27FC236}">
                <a16:creationId xmlns:a16="http://schemas.microsoft.com/office/drawing/2014/main" id="{48D0B4DE-40AF-6A77-456F-14B8A276FE2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88616" y="1243724"/>
            <a:ext cx="6780667" cy="89219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a:extLst>
              <a:ext uri="{FF2B5EF4-FFF2-40B4-BE49-F238E27FC236}">
                <a16:creationId xmlns:a16="http://schemas.microsoft.com/office/drawing/2014/main" id="{2DA3899C-B4DC-FE49-E540-5B39D3A6F0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25088" y="1840062"/>
            <a:ext cx="5907721" cy="317787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097632970"/>
      </p:ext>
    </p:extLst>
  </p:cSld>
  <p:clrMapOvr>
    <a:masterClrMapping/>
  </p:clrMapOvr>
  <mc:AlternateContent xmlns:mc="http://schemas.openxmlformats.org/markup-compatibility/2006" xmlns:p14="http://schemas.microsoft.com/office/powerpoint/2010/main">
    <mc:Choice Requires="p14">
      <p:transition spd="slow" p14:dur="2000" advTm="29934"/>
    </mc:Choice>
    <mc:Fallback xmlns="">
      <p:transition spd="slow" advTm="29934"/>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314E5-8A3D-C65F-F3E2-C37B06B14164}"/>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6888AF6D-BC47-AA98-CF70-9B1ABA142ECB}"/>
              </a:ext>
            </a:extLst>
          </p:cNvPr>
          <p:cNvSpPr/>
          <p:nvPr/>
        </p:nvSpPr>
        <p:spPr>
          <a:xfrm>
            <a:off x="-498605"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2FCF1BC9-F1FB-910A-29A9-AEBE18026B7D}"/>
              </a:ext>
            </a:extLst>
          </p:cNvPr>
          <p:cNvSpPr>
            <a:spLocks noGrp="1"/>
          </p:cNvSpPr>
          <p:nvPr>
            <p:ph type="sldNum" sz="quarter" idx="12"/>
          </p:nvPr>
        </p:nvSpPr>
        <p:spPr/>
        <p:txBody>
          <a:bodyPr/>
          <a:lstStyle/>
          <a:p>
            <a:fld id="{1A06E274-3D30-4D47-98D0-0581248BD0B1}" type="slidenum">
              <a:rPr lang="es-ES" noProof="0" smtClean="0"/>
              <a:t>24</a:t>
            </a:fld>
            <a:endParaRPr lang="es-ES" noProof="0"/>
          </a:p>
        </p:txBody>
      </p:sp>
      <p:sp>
        <p:nvSpPr>
          <p:cNvPr id="4" name="Rectangle: Rounded Corners 3">
            <a:extLst>
              <a:ext uri="{FF2B5EF4-FFF2-40B4-BE49-F238E27FC236}">
                <a16:creationId xmlns:a16="http://schemas.microsoft.com/office/drawing/2014/main" id="{83D1E23B-F825-084C-21EB-8B4171C1E001}"/>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fundacionales </a:t>
            </a:r>
            <a:r>
              <a:rPr lang="es-ES" sz="2800" b="1" dirty="0">
                <a:solidFill>
                  <a:schemeClr val="bg2">
                    <a:lumMod val="50000"/>
                  </a:schemeClr>
                </a:solidFill>
                <a:latin typeface="+mj-lt"/>
              </a:rPr>
              <a:t>1/2</a:t>
            </a:r>
          </a:p>
        </p:txBody>
      </p:sp>
      <p:sp>
        <p:nvSpPr>
          <p:cNvPr id="9" name="Slide Number Placeholder 3">
            <a:extLst>
              <a:ext uri="{FF2B5EF4-FFF2-40B4-BE49-F238E27FC236}">
                <a16:creationId xmlns:a16="http://schemas.microsoft.com/office/drawing/2014/main" id="{C7AE02D6-E036-5824-A7E4-6C8F93F3528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24</a:t>
            </a:fld>
            <a:endParaRPr lang="es-ES"/>
          </a:p>
        </p:txBody>
      </p:sp>
      <p:graphicFrame>
        <p:nvGraphicFramePr>
          <p:cNvPr id="32" name="Diagram 31">
            <a:extLst>
              <a:ext uri="{FF2B5EF4-FFF2-40B4-BE49-F238E27FC236}">
                <a16:creationId xmlns:a16="http://schemas.microsoft.com/office/drawing/2014/main" id="{289D2336-A7BC-7CD6-85BE-5663C640B90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619AB99B-2F59-4732-D655-06BDD3409E31}"/>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225177BD-296D-5F3F-A40B-754224A86F1D}"/>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1AB242A3-0DEF-09F2-98C2-597AEE04C451}"/>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22C147CE-7F59-C645-921E-FE57C9EEB2FC}"/>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F112F48C-C1CF-3C3B-8478-DC877BF06AF5}"/>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FA48996B-356E-3E41-F7F2-3A33F63A3C11}"/>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3074" name="Picture 2">
            <a:extLst>
              <a:ext uri="{FF2B5EF4-FFF2-40B4-BE49-F238E27FC236}">
                <a16:creationId xmlns:a16="http://schemas.microsoft.com/office/drawing/2014/main" id="{17102B1B-8696-61A9-227E-29F8552BD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00289" y="1523727"/>
            <a:ext cx="4157323" cy="489096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733358398"/>
      </p:ext>
    </p:extLst>
  </p:cSld>
  <p:clrMapOvr>
    <a:masterClrMapping/>
  </p:clrMapOvr>
  <mc:AlternateContent xmlns:mc="http://schemas.openxmlformats.org/markup-compatibility/2006" xmlns:p14="http://schemas.microsoft.com/office/powerpoint/2010/main">
    <mc:Choice Requires="p14">
      <p:transition spd="slow" p14:dur="2000" advTm="29934"/>
    </mc:Choice>
    <mc:Fallback xmlns="">
      <p:transition spd="slow" advTm="29934"/>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88E65-57FC-4C22-6385-29CBB1F2B649}"/>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4DE551CB-903B-E9A8-9DB0-2DA55688B6A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AC4A23F6-9791-CE63-A0B8-EC7B364FF6EE}"/>
              </a:ext>
            </a:extLst>
          </p:cNvPr>
          <p:cNvSpPr>
            <a:spLocks noGrp="1"/>
          </p:cNvSpPr>
          <p:nvPr>
            <p:ph type="sldNum" sz="quarter" idx="12"/>
          </p:nvPr>
        </p:nvSpPr>
        <p:spPr/>
        <p:txBody>
          <a:bodyPr/>
          <a:lstStyle/>
          <a:p>
            <a:fld id="{1A06E274-3D30-4D47-98D0-0581248BD0B1}" type="slidenum">
              <a:rPr lang="es-ES" noProof="0" smtClean="0"/>
              <a:t>25</a:t>
            </a:fld>
            <a:endParaRPr lang="es-ES" noProof="0"/>
          </a:p>
        </p:txBody>
      </p:sp>
      <p:sp>
        <p:nvSpPr>
          <p:cNvPr id="4" name="Rectangle: Rounded Corners 3">
            <a:extLst>
              <a:ext uri="{FF2B5EF4-FFF2-40B4-BE49-F238E27FC236}">
                <a16:creationId xmlns:a16="http://schemas.microsoft.com/office/drawing/2014/main" id="{E9138BF4-B0E6-BDDB-3030-D736867B9D0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DL | Modelos fundacionales </a:t>
            </a:r>
            <a:r>
              <a:rPr lang="es-ES" sz="2800" b="1" dirty="0">
                <a:solidFill>
                  <a:schemeClr val="bg2">
                    <a:lumMod val="50000"/>
                  </a:schemeClr>
                </a:solidFill>
                <a:latin typeface="+mj-lt"/>
              </a:rPr>
              <a:t>2/2</a:t>
            </a:r>
          </a:p>
        </p:txBody>
      </p:sp>
      <p:sp>
        <p:nvSpPr>
          <p:cNvPr id="9" name="Slide Number Placeholder 3">
            <a:extLst>
              <a:ext uri="{FF2B5EF4-FFF2-40B4-BE49-F238E27FC236}">
                <a16:creationId xmlns:a16="http://schemas.microsoft.com/office/drawing/2014/main" id="{64C5A2E4-DC6D-4710-B84A-79D073429A58}"/>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25</a:t>
            </a:fld>
            <a:endParaRPr lang="es-ES"/>
          </a:p>
        </p:txBody>
      </p:sp>
      <p:graphicFrame>
        <p:nvGraphicFramePr>
          <p:cNvPr id="32" name="Diagram 31">
            <a:extLst>
              <a:ext uri="{FF2B5EF4-FFF2-40B4-BE49-F238E27FC236}">
                <a16:creationId xmlns:a16="http://schemas.microsoft.com/office/drawing/2014/main" id="{A92C3AA9-4027-D663-B8CC-99A0DF64A951}"/>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Marcador de texto 2">
            <a:extLst>
              <a:ext uri="{FF2B5EF4-FFF2-40B4-BE49-F238E27FC236}">
                <a16:creationId xmlns:a16="http://schemas.microsoft.com/office/drawing/2014/main" id="{E6BF2519-1871-4734-AA5C-7295BDB3DF1D}"/>
              </a:ext>
            </a:extLst>
          </p:cNvPr>
          <p:cNvSpPr txBox="1">
            <a:spLocks/>
          </p:cNvSpPr>
          <p:nvPr/>
        </p:nvSpPr>
        <p:spPr>
          <a:xfrm>
            <a:off x="4565579" y="6222764"/>
            <a:ext cx="3426741" cy="26717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200" noProof="0" dirty="0">
                <a:hlinkClick r:id="rId9"/>
              </a:rPr>
              <a:t>https://conference.mlinpl.org/docs/srw_talk_3.pdf</a:t>
            </a:r>
          </a:p>
          <a:p>
            <a:endParaRPr lang="es-ES" noProof="0" dirty="0"/>
          </a:p>
        </p:txBody>
      </p:sp>
      <p:pic>
        <p:nvPicPr>
          <p:cNvPr id="11" name="Imagen 1" descr="Diagrama&#10;&#10;El contenido generado por inteligencia artificial puede ser incorrecto.">
            <a:extLst>
              <a:ext uri="{FF2B5EF4-FFF2-40B4-BE49-F238E27FC236}">
                <a16:creationId xmlns:a16="http://schemas.microsoft.com/office/drawing/2014/main" id="{400B2224-5102-2B46-BCF8-A5E0268673CD}"/>
              </a:ext>
            </a:extLst>
          </p:cNvPr>
          <p:cNvPicPr>
            <a:picLocks noChangeAspect="1"/>
          </p:cNvPicPr>
          <p:nvPr/>
        </p:nvPicPr>
        <p:blipFill>
          <a:blip r:embed="rId10"/>
          <a:srcRect t="-100" b="9091"/>
          <a:stretch/>
        </p:blipFill>
        <p:spPr>
          <a:xfrm>
            <a:off x="1743330" y="1710204"/>
            <a:ext cx="9071241" cy="4280786"/>
          </a:xfrm>
          <a:prstGeom prst="rect">
            <a:avLst/>
          </a:prstGeom>
        </p:spPr>
      </p:pic>
      <p:grpSp>
        <p:nvGrpSpPr>
          <p:cNvPr id="2" name="Group 1">
            <a:extLst>
              <a:ext uri="{FF2B5EF4-FFF2-40B4-BE49-F238E27FC236}">
                <a16:creationId xmlns:a16="http://schemas.microsoft.com/office/drawing/2014/main" id="{E22FDDE4-A287-451E-E10B-74F92B99F315}"/>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1F1CCFD7-7D0D-F885-9FB8-24D21878EA42}"/>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43761FFF-3A10-E9A0-3261-338B53D4C2F9}"/>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22B6255B-776C-A07B-0CC5-FF9956E6E216}"/>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7A1FA7E9-BA58-FDE7-31E9-E5DFEC22967E}"/>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6F1345D6-B031-49D0-8DED-608DEF6B0934}"/>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814135670"/>
      </p:ext>
    </p:extLst>
  </p:cSld>
  <p:clrMapOvr>
    <a:masterClrMapping/>
  </p:clrMapOvr>
  <mc:AlternateContent xmlns:mc="http://schemas.openxmlformats.org/markup-compatibility/2006" xmlns:p14="http://schemas.microsoft.com/office/powerpoint/2010/main">
    <mc:Choice Requires="p14">
      <p:transition spd="slow" p14:dur="2000" advTm="29934"/>
    </mc:Choice>
    <mc:Fallback xmlns="">
      <p:transition spd="slow" advTm="299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B2D6D-7F53-557E-11F4-89F521CEEBBB}"/>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2AF3A91D-31D1-70BA-3DB1-820CBB8B858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A5EC3DE1-E213-EFB9-3D93-D41F3B4EE7EC}"/>
              </a:ext>
            </a:extLst>
          </p:cNvPr>
          <p:cNvSpPr>
            <a:spLocks noGrp="1"/>
          </p:cNvSpPr>
          <p:nvPr>
            <p:ph type="sldNum" sz="quarter" idx="12"/>
          </p:nvPr>
        </p:nvSpPr>
        <p:spPr/>
        <p:txBody>
          <a:bodyPr/>
          <a:lstStyle/>
          <a:p>
            <a:fld id="{1A06E274-3D30-4D47-98D0-0581248BD0B1}" type="slidenum">
              <a:rPr lang="es-ES" noProof="0" smtClean="0"/>
              <a:t>26</a:t>
            </a:fld>
            <a:endParaRPr lang="es-ES" noProof="0"/>
          </a:p>
        </p:txBody>
      </p:sp>
      <p:sp>
        <p:nvSpPr>
          <p:cNvPr id="4" name="Rectangle: Rounded Corners 3">
            <a:extLst>
              <a:ext uri="{FF2B5EF4-FFF2-40B4-BE49-F238E27FC236}">
                <a16:creationId xmlns:a16="http://schemas.microsoft.com/office/drawing/2014/main" id="{B478A245-D7E5-21FC-1623-A2AA96E6F78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a:t>
            </a:r>
            <a:r>
              <a:rPr lang="es-ES" sz="2800" b="1" dirty="0">
                <a:solidFill>
                  <a:schemeClr val="bg2">
                    <a:lumMod val="50000"/>
                  </a:schemeClr>
                </a:solidFill>
                <a:latin typeface="+mj-lt"/>
              </a:rPr>
              <a:t>1/3</a:t>
            </a:r>
          </a:p>
        </p:txBody>
      </p:sp>
      <p:sp>
        <p:nvSpPr>
          <p:cNvPr id="9" name="Slide Number Placeholder 3">
            <a:extLst>
              <a:ext uri="{FF2B5EF4-FFF2-40B4-BE49-F238E27FC236}">
                <a16:creationId xmlns:a16="http://schemas.microsoft.com/office/drawing/2014/main" id="{B7C644B5-2521-6D6F-6510-BBD18BC9488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26</a:t>
            </a:fld>
            <a:endParaRPr lang="es-ES"/>
          </a:p>
        </p:txBody>
      </p:sp>
      <p:graphicFrame>
        <p:nvGraphicFramePr>
          <p:cNvPr id="32" name="Diagram 31">
            <a:extLst>
              <a:ext uri="{FF2B5EF4-FFF2-40B4-BE49-F238E27FC236}">
                <a16:creationId xmlns:a16="http://schemas.microsoft.com/office/drawing/2014/main" id="{2FEA1134-0726-011A-39BC-B5D4452CBF93}"/>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5" name="Freeform: Shape 24">
            <a:extLst>
              <a:ext uri="{FF2B5EF4-FFF2-40B4-BE49-F238E27FC236}">
                <a16:creationId xmlns:a16="http://schemas.microsoft.com/office/drawing/2014/main" id="{7AE7374C-689E-2634-00CC-B1107BACCFF0}"/>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 name="Content Placeholder 18">
            <a:extLst>
              <a:ext uri="{FF2B5EF4-FFF2-40B4-BE49-F238E27FC236}">
                <a16:creationId xmlns:a16="http://schemas.microsoft.com/office/drawing/2014/main" id="{11B198D9-BCCD-6A4A-2CEE-52DFBC1D536B}"/>
              </a:ext>
            </a:extLst>
          </p:cNvPr>
          <p:cNvSpPr txBox="1">
            <a:spLocks/>
          </p:cNvSpPr>
          <p:nvPr/>
        </p:nvSpPr>
        <p:spPr>
          <a:xfrm>
            <a:off x="1247724" y="1664671"/>
            <a:ext cx="4804063" cy="9346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noProof="0" dirty="0"/>
              <a:t>Modelo fundacional </a:t>
            </a:r>
            <a:r>
              <a:rPr lang="es-ES" sz="2400" b="1" noProof="0" dirty="0"/>
              <a:t>multitarea</a:t>
            </a:r>
          </a:p>
          <a:p>
            <a:pPr marL="0" indent="0">
              <a:buNone/>
            </a:pPr>
            <a:endParaRPr lang="es-ES" sz="2400" dirty="0"/>
          </a:p>
        </p:txBody>
      </p:sp>
      <p:pic>
        <p:nvPicPr>
          <p:cNvPr id="5" name="Picture 4">
            <a:extLst>
              <a:ext uri="{FF2B5EF4-FFF2-40B4-BE49-F238E27FC236}">
                <a16:creationId xmlns:a16="http://schemas.microsoft.com/office/drawing/2014/main" id="{694E7177-3EF3-60EC-656D-F00450AE0BF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57250" y="3075877"/>
            <a:ext cx="3985013" cy="314746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9CBD3C0B-EB93-DF65-9D34-E4948B568332}"/>
              </a:ext>
            </a:extLst>
          </p:cNvPr>
          <p:cNvGrpSpPr/>
          <p:nvPr/>
        </p:nvGrpSpPr>
        <p:grpSpPr>
          <a:xfrm>
            <a:off x="6095963" y="1463676"/>
            <a:ext cx="4804137" cy="5075236"/>
            <a:chOff x="6095963" y="1463676"/>
            <a:chExt cx="4804137" cy="5075236"/>
          </a:xfrm>
        </p:grpSpPr>
        <p:pic>
          <p:nvPicPr>
            <p:cNvPr id="7" name="Picture 6">
              <a:extLst>
                <a:ext uri="{FF2B5EF4-FFF2-40B4-BE49-F238E27FC236}">
                  <a16:creationId xmlns:a16="http://schemas.microsoft.com/office/drawing/2014/main" id="{2DD9616F-C5BB-449D-BCD2-FE9B99B3E144}"/>
                </a:ext>
              </a:extLst>
            </p:cNvPr>
            <p:cNvPicPr>
              <a:picLocks noChangeAspect="1"/>
            </p:cNvPicPr>
            <p:nvPr/>
          </p:nvPicPr>
          <p:blipFill>
            <a:blip r:embed="rId10"/>
            <a:stretch>
              <a:fillRect/>
            </a:stretch>
          </p:blipFill>
          <p:spPr>
            <a:xfrm>
              <a:off x="6095963" y="2760309"/>
              <a:ext cx="4804137" cy="3778603"/>
            </a:xfrm>
            <a:prstGeom prst="rect">
              <a:avLst/>
            </a:prstGeom>
          </p:spPr>
        </p:pic>
        <p:sp>
          <p:nvSpPr>
            <p:cNvPr id="3" name="Content Placeholder 18">
              <a:extLst>
                <a:ext uri="{FF2B5EF4-FFF2-40B4-BE49-F238E27FC236}">
                  <a16:creationId xmlns:a16="http://schemas.microsoft.com/office/drawing/2014/main" id="{D7CF9B48-62ED-314B-6E18-6F97E7F4BEA7}"/>
                </a:ext>
              </a:extLst>
            </p:cNvPr>
            <p:cNvSpPr txBox="1">
              <a:spLocks/>
            </p:cNvSpPr>
            <p:nvPr/>
          </p:nvSpPr>
          <p:spPr>
            <a:xfrm>
              <a:off x="6700837" y="1463676"/>
              <a:ext cx="3819525" cy="13366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400"/>
                <a:t>Afirman que </a:t>
              </a:r>
              <a:r>
                <a:rPr lang="es-ES" sz="2400" b="1"/>
                <a:t>captura comportamientos en el espacio latente</a:t>
              </a:r>
              <a:endParaRPr lang="es-ES" sz="2400" b="1" noProof="0"/>
            </a:p>
            <a:p>
              <a:pPr algn="ctr"/>
              <a:endParaRPr lang="es-ES"/>
            </a:p>
          </p:txBody>
        </p:sp>
      </p:grpSp>
    </p:spTree>
    <p:custDataLst>
      <p:tags r:id="rId1"/>
    </p:custDataLst>
    <p:extLst>
      <p:ext uri="{BB962C8B-B14F-4D97-AF65-F5344CB8AC3E}">
        <p14:creationId xmlns:p14="http://schemas.microsoft.com/office/powerpoint/2010/main" val="2566234887"/>
      </p:ext>
    </p:extLst>
  </p:cSld>
  <p:clrMapOvr>
    <a:masterClrMapping/>
  </p:clrMapOvr>
  <mc:AlternateContent xmlns:mc="http://schemas.openxmlformats.org/markup-compatibility/2006" xmlns:p14="http://schemas.microsoft.com/office/powerpoint/2010/main">
    <mc:Choice Requires="p14">
      <p:transition spd="slow" p14:dur="2000" advTm="19695"/>
    </mc:Choice>
    <mc:Fallback xmlns="">
      <p:transition spd="slow" advTm="196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F2D4E-15E2-760B-DC09-F7DDDAA8E8AE}"/>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E57630E5-2078-9671-6FD5-FDA494D1E16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680A11E7-B9DC-02E6-E1B5-416A7DDCE59B}"/>
              </a:ext>
            </a:extLst>
          </p:cNvPr>
          <p:cNvSpPr>
            <a:spLocks noGrp="1"/>
          </p:cNvSpPr>
          <p:nvPr>
            <p:ph type="sldNum" sz="quarter" idx="12"/>
          </p:nvPr>
        </p:nvSpPr>
        <p:spPr/>
        <p:txBody>
          <a:bodyPr/>
          <a:lstStyle/>
          <a:p>
            <a:fld id="{1A06E274-3D30-4D47-98D0-0581248BD0B1}" type="slidenum">
              <a:rPr lang="es-ES" noProof="0" smtClean="0"/>
              <a:t>27</a:t>
            </a:fld>
            <a:endParaRPr lang="es-ES" noProof="0"/>
          </a:p>
        </p:txBody>
      </p:sp>
      <p:sp>
        <p:nvSpPr>
          <p:cNvPr id="4" name="Rectangle: Rounded Corners 3">
            <a:extLst>
              <a:ext uri="{FF2B5EF4-FFF2-40B4-BE49-F238E27FC236}">
                <a16:creationId xmlns:a16="http://schemas.microsoft.com/office/drawing/2014/main" id="{F22F3DCF-546E-58DC-70FE-BF115F84AA12}"/>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a:t>
            </a:r>
            <a:r>
              <a:rPr lang="es-ES" sz="2800" b="1" dirty="0">
                <a:solidFill>
                  <a:schemeClr val="bg2">
                    <a:lumMod val="50000"/>
                  </a:schemeClr>
                </a:solidFill>
                <a:latin typeface="+mj-lt"/>
              </a:rPr>
              <a:t>2/3</a:t>
            </a:r>
          </a:p>
        </p:txBody>
      </p:sp>
      <p:sp>
        <p:nvSpPr>
          <p:cNvPr id="9" name="Slide Number Placeholder 3">
            <a:extLst>
              <a:ext uri="{FF2B5EF4-FFF2-40B4-BE49-F238E27FC236}">
                <a16:creationId xmlns:a16="http://schemas.microsoft.com/office/drawing/2014/main" id="{EA9CF4B4-F943-029C-4B40-B200B585E62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27</a:t>
            </a:fld>
            <a:endParaRPr lang="es-ES"/>
          </a:p>
        </p:txBody>
      </p:sp>
      <p:graphicFrame>
        <p:nvGraphicFramePr>
          <p:cNvPr id="32" name="Diagram 31">
            <a:extLst>
              <a:ext uri="{FF2B5EF4-FFF2-40B4-BE49-F238E27FC236}">
                <a16:creationId xmlns:a16="http://schemas.microsoft.com/office/drawing/2014/main" id="{C91B406E-B5EB-15C0-0C40-991C1642ED4B}"/>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oup 2">
            <a:extLst>
              <a:ext uri="{FF2B5EF4-FFF2-40B4-BE49-F238E27FC236}">
                <a16:creationId xmlns:a16="http://schemas.microsoft.com/office/drawing/2014/main" id="{6C95513D-ED09-2670-CBE4-D9FD52866687}"/>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14786625-5DB3-3728-FD43-638D142234F6}"/>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BD10133E-89A6-0610-F3C7-2E09BF175CD0}"/>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8850B038-1627-80EB-83D1-181F8966CCD6}"/>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13F711D1-5593-078C-84F7-14FE0DDBEE2C}"/>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
        <p:nvSpPr>
          <p:cNvPr id="2" name="Content Placeholder 18">
            <a:extLst>
              <a:ext uri="{FF2B5EF4-FFF2-40B4-BE49-F238E27FC236}">
                <a16:creationId xmlns:a16="http://schemas.microsoft.com/office/drawing/2014/main" id="{86081130-0A4D-A330-245D-13CB90757A03}"/>
              </a:ext>
            </a:extLst>
          </p:cNvPr>
          <p:cNvSpPr txBox="1">
            <a:spLocks/>
          </p:cNvSpPr>
          <p:nvPr/>
        </p:nvSpPr>
        <p:spPr>
          <a:xfrm>
            <a:off x="1549400" y="1698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5B58247-BD25-D7A0-EFD0-CE5FAB5895B7}"/>
                  </a:ext>
                </a:extLst>
              </p:cNvPr>
              <p:cNvSpPr txBox="1"/>
              <p:nvPr/>
            </p:nvSpPr>
            <p:spPr>
              <a:xfrm>
                <a:off x="6058300" y="5500647"/>
                <a:ext cx="1489296" cy="923330"/>
              </a:xfrm>
              <a:prstGeom prst="rect">
                <a:avLst/>
              </a:prstGeom>
              <a:noFill/>
            </p:spPr>
            <p:txBody>
              <a:bodyPr wrap="square" rtlCol="0">
                <a:spAutoFit/>
              </a:bodyPr>
              <a:lstStyle/>
              <a:p>
                <a:pPr algn="ctr"/>
                <a:r>
                  <a:rPr lang="es-ES" noProof="0"/>
                  <a:t>Vectores D dimensiones (</a:t>
                </a:r>
                <a14:m>
                  <m:oMath xmlns:m="http://schemas.openxmlformats.org/officeDocument/2006/math">
                    <m:sSup>
                      <m:sSupPr>
                        <m:ctrlPr>
                          <a:rPr lang="es-ES" sz="1800" b="0" i="1" smtClean="0">
                            <a:latin typeface="Cambria Math" panose="02040503050406030204" pitchFamily="18" charset="0"/>
                          </a:rPr>
                        </m:ctrlPr>
                      </m:sSupPr>
                      <m:e>
                        <m:r>
                          <a:rPr lang="es-ES" sz="1800" smtClean="0">
                            <a:latin typeface="Cambria Math" panose="02040503050406030204" pitchFamily="18" charset="0"/>
                          </a:rPr>
                          <m:t>ℝ</m:t>
                        </m:r>
                      </m:e>
                      <m:sup>
                        <m:r>
                          <m:rPr>
                            <m:sty m:val="p"/>
                          </m:rPr>
                          <a:rPr lang="es-ES" sz="1800" b="0" i="0" smtClean="0">
                            <a:latin typeface="Cambria Math" panose="02040503050406030204" pitchFamily="18" charset="0"/>
                          </a:rPr>
                          <m:t>D</m:t>
                        </m:r>
                      </m:sup>
                    </m:sSup>
                  </m:oMath>
                </a14:m>
                <a:r>
                  <a:rPr lang="es-ES" noProof="0"/>
                  <a:t>)</a:t>
                </a:r>
              </a:p>
            </p:txBody>
          </p:sp>
        </mc:Choice>
        <mc:Fallback xmlns="">
          <p:sp>
            <p:nvSpPr>
              <p:cNvPr id="8" name="TextBox 7">
                <a:extLst>
                  <a:ext uri="{FF2B5EF4-FFF2-40B4-BE49-F238E27FC236}">
                    <a16:creationId xmlns:a16="http://schemas.microsoft.com/office/drawing/2014/main" id="{25B58247-BD25-D7A0-EFD0-CE5FAB5895B7}"/>
                  </a:ext>
                </a:extLst>
              </p:cNvPr>
              <p:cNvSpPr txBox="1">
                <a:spLocks noRot="1" noChangeAspect="1" noMove="1" noResize="1" noEditPoints="1" noAdjustHandles="1" noChangeArrowheads="1" noChangeShapeType="1" noTextEdit="1"/>
              </p:cNvSpPr>
              <p:nvPr/>
            </p:nvSpPr>
            <p:spPr>
              <a:xfrm>
                <a:off x="6058300" y="5500647"/>
                <a:ext cx="1489296" cy="923330"/>
              </a:xfrm>
              <a:prstGeom prst="rect">
                <a:avLst/>
              </a:prstGeom>
              <a:blipFill>
                <a:blip r:embed="rId9"/>
                <a:stretch>
                  <a:fillRect l="-2869" t="-2632" r="-4918" b="-10526"/>
                </a:stretch>
              </a:blipFill>
            </p:spPr>
            <p:txBody>
              <a:bodyPr/>
              <a:lstStyle/>
              <a:p>
                <a:r>
                  <a:rPr lang="es-ES">
                    <a:noFill/>
                  </a:rPr>
                  <a:t> </a:t>
                </a:r>
              </a:p>
            </p:txBody>
          </p:sp>
        </mc:Fallback>
      </mc:AlternateContent>
      <p:sp>
        <p:nvSpPr>
          <p:cNvPr id="10" name="TextBox 9">
            <a:extLst>
              <a:ext uri="{FF2B5EF4-FFF2-40B4-BE49-F238E27FC236}">
                <a16:creationId xmlns:a16="http://schemas.microsoft.com/office/drawing/2014/main" id="{C6E04853-B0B1-C332-804F-B6CE5521D346}"/>
              </a:ext>
            </a:extLst>
          </p:cNvPr>
          <p:cNvSpPr txBox="1"/>
          <p:nvPr/>
        </p:nvSpPr>
        <p:spPr>
          <a:xfrm>
            <a:off x="4879521" y="5583474"/>
            <a:ext cx="1255191" cy="646331"/>
          </a:xfrm>
          <a:prstGeom prst="rect">
            <a:avLst/>
          </a:prstGeom>
          <a:noFill/>
        </p:spPr>
        <p:txBody>
          <a:bodyPr wrap="square" rtlCol="0">
            <a:spAutoFit/>
          </a:bodyPr>
          <a:lstStyle/>
          <a:p>
            <a:pPr algn="ctr"/>
            <a:r>
              <a:rPr lang="es-ES"/>
              <a:t>Modelo de DL</a:t>
            </a:r>
            <a:endParaRPr lang="es-ES" noProof="0"/>
          </a:p>
        </p:txBody>
      </p:sp>
      <p:sp>
        <p:nvSpPr>
          <p:cNvPr id="11" name="TextBox 10">
            <a:extLst>
              <a:ext uri="{FF2B5EF4-FFF2-40B4-BE49-F238E27FC236}">
                <a16:creationId xmlns:a16="http://schemas.microsoft.com/office/drawing/2014/main" id="{32BB3767-F28B-15FB-E343-59AAA1B91990}"/>
              </a:ext>
            </a:extLst>
          </p:cNvPr>
          <p:cNvSpPr txBox="1"/>
          <p:nvPr/>
        </p:nvSpPr>
        <p:spPr>
          <a:xfrm>
            <a:off x="7405332" y="3767404"/>
            <a:ext cx="1668248" cy="646331"/>
          </a:xfrm>
          <a:prstGeom prst="rect">
            <a:avLst/>
          </a:prstGeom>
          <a:noFill/>
        </p:spPr>
        <p:txBody>
          <a:bodyPr wrap="square" rtlCol="0">
            <a:spAutoFit/>
          </a:bodyPr>
          <a:lstStyle/>
          <a:p>
            <a:pPr algn="ctr"/>
            <a:r>
              <a:rPr lang="es-ES" noProof="0"/>
              <a:t>Proyección</a:t>
            </a:r>
          </a:p>
          <a:p>
            <a:pPr algn="ctr"/>
            <a:endParaRPr lang="es-ES" noProof="0"/>
          </a:p>
        </p:txBody>
      </p:sp>
      <p:pic>
        <p:nvPicPr>
          <p:cNvPr id="13" name="Graphic 12">
            <a:extLst>
              <a:ext uri="{FF2B5EF4-FFF2-40B4-BE49-F238E27FC236}">
                <a16:creationId xmlns:a16="http://schemas.microsoft.com/office/drawing/2014/main" id="{A35D77AD-DF52-1C63-C0AB-4017FF7785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219711" y="3931008"/>
            <a:ext cx="1377674" cy="611102"/>
          </a:xfrm>
          <a:prstGeom prst="rect">
            <a:avLst/>
          </a:prstGeom>
        </p:spPr>
      </p:pic>
      <p:sp>
        <p:nvSpPr>
          <p:cNvPr id="14" name="TextBox 13">
            <a:extLst>
              <a:ext uri="{FF2B5EF4-FFF2-40B4-BE49-F238E27FC236}">
                <a16:creationId xmlns:a16="http://schemas.microsoft.com/office/drawing/2014/main" id="{986F8833-606C-CD4D-D575-AE564CA99F91}"/>
              </a:ext>
            </a:extLst>
          </p:cNvPr>
          <p:cNvSpPr txBox="1"/>
          <p:nvPr/>
        </p:nvSpPr>
        <p:spPr>
          <a:xfrm>
            <a:off x="1226767" y="5421123"/>
            <a:ext cx="1255191" cy="646331"/>
          </a:xfrm>
          <a:prstGeom prst="rect">
            <a:avLst/>
          </a:prstGeom>
          <a:noFill/>
        </p:spPr>
        <p:txBody>
          <a:bodyPr wrap="square" rtlCol="0">
            <a:spAutoFit/>
          </a:bodyPr>
          <a:lstStyle/>
          <a:p>
            <a:pPr algn="ctr"/>
            <a:r>
              <a:rPr lang="es-ES" noProof="0" dirty="0"/>
              <a:t>Datos originales</a:t>
            </a:r>
          </a:p>
        </p:txBody>
      </p:sp>
      <p:sp>
        <p:nvSpPr>
          <p:cNvPr id="15" name="TextBox 14">
            <a:extLst>
              <a:ext uri="{FF2B5EF4-FFF2-40B4-BE49-F238E27FC236}">
                <a16:creationId xmlns:a16="http://schemas.microsoft.com/office/drawing/2014/main" id="{E7C4003B-6BA8-B463-B239-0C7E4C76F3F5}"/>
              </a:ext>
            </a:extLst>
          </p:cNvPr>
          <p:cNvSpPr txBox="1"/>
          <p:nvPr/>
        </p:nvSpPr>
        <p:spPr>
          <a:xfrm>
            <a:off x="3356769" y="5451513"/>
            <a:ext cx="1373380" cy="646331"/>
          </a:xfrm>
          <a:prstGeom prst="rect">
            <a:avLst/>
          </a:prstGeom>
          <a:noFill/>
        </p:spPr>
        <p:txBody>
          <a:bodyPr wrap="square" rtlCol="0">
            <a:spAutoFit/>
          </a:bodyPr>
          <a:lstStyle/>
          <a:p>
            <a:pPr algn="ctr"/>
            <a:r>
              <a:rPr lang="es-ES" noProof="0"/>
              <a:t>Ventanas deslizantes</a:t>
            </a:r>
          </a:p>
        </p:txBody>
      </p:sp>
      <p:pic>
        <p:nvPicPr>
          <p:cNvPr id="16" name="Graphic 15">
            <a:extLst>
              <a:ext uri="{FF2B5EF4-FFF2-40B4-BE49-F238E27FC236}">
                <a16:creationId xmlns:a16="http://schemas.microsoft.com/office/drawing/2014/main" id="{2F0B1A05-B29B-89A5-B0BF-5531887EDC3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83799" y="3294193"/>
            <a:ext cx="795646" cy="795646"/>
          </a:xfrm>
          <a:prstGeom prst="rect">
            <a:avLst/>
          </a:prstGeom>
        </p:spPr>
      </p:pic>
      <p:sp>
        <p:nvSpPr>
          <p:cNvPr id="17" name="Arrow: Right 16">
            <a:extLst>
              <a:ext uri="{FF2B5EF4-FFF2-40B4-BE49-F238E27FC236}">
                <a16:creationId xmlns:a16="http://schemas.microsoft.com/office/drawing/2014/main" id="{EB86ECD5-3912-DC99-3C11-1D4BD9C1F9EF}"/>
              </a:ext>
            </a:extLst>
          </p:cNvPr>
          <p:cNvSpPr/>
          <p:nvPr/>
        </p:nvSpPr>
        <p:spPr>
          <a:xfrm>
            <a:off x="2793092" y="4122778"/>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18" name="TextBox 17">
            <a:extLst>
              <a:ext uri="{FF2B5EF4-FFF2-40B4-BE49-F238E27FC236}">
                <a16:creationId xmlns:a16="http://schemas.microsoft.com/office/drawing/2014/main" id="{76F30B25-7BB2-8DEE-7B42-7FDB5AFEB7F8}"/>
              </a:ext>
            </a:extLst>
          </p:cNvPr>
          <p:cNvSpPr txBox="1"/>
          <p:nvPr/>
        </p:nvSpPr>
        <p:spPr>
          <a:xfrm>
            <a:off x="8749562" y="5586297"/>
            <a:ext cx="2049436" cy="276999"/>
          </a:xfrm>
          <a:prstGeom prst="rect">
            <a:avLst/>
          </a:prstGeom>
          <a:noFill/>
        </p:spPr>
        <p:txBody>
          <a:bodyPr wrap="square" lIns="0" tIns="0" rIns="0" bIns="0" rtlCol="0">
            <a:spAutoFit/>
          </a:bodyPr>
          <a:lstStyle/>
          <a:p>
            <a:pPr algn="ctr"/>
            <a:r>
              <a:rPr lang="es-ES" noProof="0"/>
              <a:t>Gráficos</a:t>
            </a:r>
          </a:p>
        </p:txBody>
      </p:sp>
      <p:pic>
        <p:nvPicPr>
          <p:cNvPr id="19" name="Picture 18" descr="deepvats_intro.png">
            <a:extLst>
              <a:ext uri="{FF2B5EF4-FFF2-40B4-BE49-F238E27FC236}">
                <a16:creationId xmlns:a16="http://schemas.microsoft.com/office/drawing/2014/main" id="{56B52529-ED41-3641-A6A8-8C28167E47E5}"/>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l="65941" t="21004" r="13639" b="16877"/>
          <a:stretch/>
        </p:blipFill>
        <p:spPr bwMode="auto">
          <a:xfrm>
            <a:off x="9067970" y="3680253"/>
            <a:ext cx="1605280" cy="130048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deepvats_intro.png">
            <a:extLst>
              <a:ext uri="{FF2B5EF4-FFF2-40B4-BE49-F238E27FC236}">
                <a16:creationId xmlns:a16="http://schemas.microsoft.com/office/drawing/2014/main" id="{06CFBA7B-A7A2-EE26-529F-2920A5F076A4}"/>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l="90020" t="33136" b="28185"/>
          <a:stretch/>
        </p:blipFill>
        <p:spPr bwMode="auto">
          <a:xfrm>
            <a:off x="11008812" y="3712072"/>
            <a:ext cx="934155" cy="964214"/>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1C985061-B5B9-389F-FE3F-16F51E48FEB7}"/>
              </a:ext>
            </a:extLst>
          </p:cNvPr>
          <p:cNvSpPr/>
          <p:nvPr/>
        </p:nvSpPr>
        <p:spPr>
          <a:xfrm>
            <a:off x="5284709" y="4128164"/>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26" name="Arrow: Right 25">
            <a:extLst>
              <a:ext uri="{FF2B5EF4-FFF2-40B4-BE49-F238E27FC236}">
                <a16:creationId xmlns:a16="http://schemas.microsoft.com/office/drawing/2014/main" id="{8E31B2F4-10C1-E902-C9C2-F713AE493CD6}"/>
              </a:ext>
            </a:extLst>
          </p:cNvPr>
          <p:cNvSpPr/>
          <p:nvPr/>
        </p:nvSpPr>
        <p:spPr>
          <a:xfrm>
            <a:off x="8033716" y="4127644"/>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cxnSp>
        <p:nvCxnSpPr>
          <p:cNvPr id="27" name="Connector: Elbow 26">
            <a:extLst>
              <a:ext uri="{FF2B5EF4-FFF2-40B4-BE49-F238E27FC236}">
                <a16:creationId xmlns:a16="http://schemas.microsoft.com/office/drawing/2014/main" id="{DFF64001-C3CC-A97D-F47D-D5A23D6424AB}"/>
              </a:ext>
            </a:extLst>
          </p:cNvPr>
          <p:cNvCxnSpPr>
            <a:cxnSpLocks/>
          </p:cNvCxnSpPr>
          <p:nvPr/>
        </p:nvCxnSpPr>
        <p:spPr>
          <a:xfrm rot="16200000" flipH="1" flipV="1">
            <a:off x="8475928" y="-409146"/>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cxnSp>
        <p:nvCxnSpPr>
          <p:cNvPr id="28" name="Connector: Elbow 27">
            <a:extLst>
              <a:ext uri="{FF2B5EF4-FFF2-40B4-BE49-F238E27FC236}">
                <a16:creationId xmlns:a16="http://schemas.microsoft.com/office/drawing/2014/main" id="{F912E389-66CB-BFEB-9805-AC33F3AF608A}"/>
              </a:ext>
            </a:extLst>
          </p:cNvPr>
          <p:cNvCxnSpPr>
            <a:cxnSpLocks/>
          </p:cNvCxnSpPr>
          <p:nvPr/>
        </p:nvCxnSpPr>
        <p:spPr>
          <a:xfrm rot="5400000" flipH="1" flipV="1">
            <a:off x="8475928" y="3197423"/>
            <a:ext cx="37301" cy="5962622"/>
          </a:xfrm>
          <a:prstGeom prst="bentConnector3">
            <a:avLst>
              <a:gd name="adj1" fmla="val -612852"/>
            </a:avLst>
          </a:prstGeom>
          <a:ln w="25400">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C3F3E61D-9CDE-C27B-4DEA-6E162FE47B1B}"/>
              </a:ext>
            </a:extLst>
          </p:cNvPr>
          <p:cNvSpPr txBox="1"/>
          <p:nvPr/>
        </p:nvSpPr>
        <p:spPr>
          <a:xfrm>
            <a:off x="7300184" y="1915073"/>
            <a:ext cx="2474096" cy="369332"/>
          </a:xfrm>
          <a:prstGeom prst="rect">
            <a:avLst/>
          </a:prstGeom>
          <a:noFill/>
        </p:spPr>
        <p:txBody>
          <a:bodyPr wrap="square" rtlCol="0">
            <a:spAutoFit/>
          </a:bodyPr>
          <a:lstStyle/>
          <a:p>
            <a:pPr algn="ctr"/>
            <a:r>
              <a:rPr lang="es-ES" noProof="0"/>
              <a:t>Human in </a:t>
            </a:r>
            <a:r>
              <a:rPr lang="es-ES" noProof="0" err="1"/>
              <a:t>the</a:t>
            </a:r>
            <a:r>
              <a:rPr lang="es-ES" noProof="0"/>
              <a:t> </a:t>
            </a:r>
            <a:r>
              <a:rPr lang="es-ES" noProof="0" err="1"/>
              <a:t>loop</a:t>
            </a:r>
            <a:endParaRPr lang="es-ES" noProof="0"/>
          </a:p>
        </p:txBody>
      </p:sp>
      <p:pic>
        <p:nvPicPr>
          <p:cNvPr id="30" name="Picture 29">
            <a:extLst>
              <a:ext uri="{FF2B5EF4-FFF2-40B4-BE49-F238E27FC236}">
                <a16:creationId xmlns:a16="http://schemas.microsoft.com/office/drawing/2014/main" id="{9F31D6F7-A602-A1FF-15F4-296B31CE58E3}"/>
              </a:ext>
            </a:extLst>
          </p:cNvPr>
          <p:cNvPicPr>
            <a:picLocks noChangeAspect="1"/>
          </p:cNvPicPr>
          <p:nvPr/>
        </p:nvPicPr>
        <p:blipFill>
          <a:blip r:embed="rId16"/>
          <a:srcRect b="61688"/>
          <a:stretch/>
        </p:blipFill>
        <p:spPr>
          <a:xfrm>
            <a:off x="3400279" y="3634541"/>
            <a:ext cx="1432684" cy="1139821"/>
          </a:xfrm>
          <a:prstGeom prst="rect">
            <a:avLst/>
          </a:prstGeom>
        </p:spPr>
      </p:pic>
      <p:sp>
        <p:nvSpPr>
          <p:cNvPr id="31" name="TextBox 30">
            <a:extLst>
              <a:ext uri="{FF2B5EF4-FFF2-40B4-BE49-F238E27FC236}">
                <a16:creationId xmlns:a16="http://schemas.microsoft.com/office/drawing/2014/main" id="{12A98542-5824-DB3D-9EFE-B9D4E6A090F6}"/>
              </a:ext>
            </a:extLst>
          </p:cNvPr>
          <p:cNvSpPr txBox="1"/>
          <p:nvPr/>
        </p:nvSpPr>
        <p:spPr>
          <a:xfrm>
            <a:off x="10559926" y="5574307"/>
            <a:ext cx="1668248" cy="646331"/>
          </a:xfrm>
          <a:prstGeom prst="rect">
            <a:avLst/>
          </a:prstGeom>
          <a:noFill/>
        </p:spPr>
        <p:txBody>
          <a:bodyPr wrap="square" rtlCol="0">
            <a:spAutoFit/>
          </a:bodyPr>
          <a:lstStyle/>
          <a:p>
            <a:pPr algn="ctr"/>
            <a:r>
              <a:rPr lang="es-ES" noProof="0" dirty="0"/>
              <a:t>Analista</a:t>
            </a:r>
          </a:p>
          <a:p>
            <a:pPr algn="ctr"/>
            <a:endParaRPr lang="es-ES" noProof="0" dirty="0"/>
          </a:p>
        </p:txBody>
      </p:sp>
      <p:sp>
        <p:nvSpPr>
          <p:cNvPr id="33" name="Arrow: Right 32">
            <a:extLst>
              <a:ext uri="{FF2B5EF4-FFF2-40B4-BE49-F238E27FC236}">
                <a16:creationId xmlns:a16="http://schemas.microsoft.com/office/drawing/2014/main" id="{7F347EB0-406F-3ED2-D67E-7C60FAD3AE51}"/>
              </a:ext>
            </a:extLst>
          </p:cNvPr>
          <p:cNvSpPr/>
          <p:nvPr/>
        </p:nvSpPr>
        <p:spPr>
          <a:xfrm>
            <a:off x="10710949" y="4119947"/>
            <a:ext cx="411480" cy="202849"/>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pic>
        <p:nvPicPr>
          <p:cNvPr id="34" name="Picture 2" descr="undefined">
            <a:extLst>
              <a:ext uri="{FF2B5EF4-FFF2-40B4-BE49-F238E27FC236}">
                <a16:creationId xmlns:a16="http://schemas.microsoft.com/office/drawing/2014/main" id="{41E3BCCD-453F-1091-E63B-B91B40E5BF81}"/>
              </a:ext>
            </a:extLst>
          </p:cNvPr>
          <p:cNvPicPr>
            <a:picLocks noChangeAspect="1" noChangeArrowheads="1"/>
          </p:cNvPicPr>
          <p:nvPr/>
        </p:nvPicPr>
        <p:blipFill>
          <a:blip r:embed="rId17">
            <a:clrChange>
              <a:clrFrom>
                <a:srgbClr val="FFFFFF"/>
              </a:clrFrom>
              <a:clrTo>
                <a:srgbClr val="FFFFFF">
                  <a:alpha val="0"/>
                </a:srgbClr>
              </a:clrTo>
            </a:clrChange>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6193572" y="3509151"/>
            <a:ext cx="1095791" cy="1341024"/>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A4ED164-290C-DB4D-8080-FA0ADEA9391D}"/>
              </a:ext>
            </a:extLst>
          </p:cNvPr>
          <p:cNvSpPr txBox="1"/>
          <p:nvPr/>
        </p:nvSpPr>
        <p:spPr>
          <a:xfrm>
            <a:off x="8845892" y="2713547"/>
            <a:ext cx="2049436" cy="553998"/>
          </a:xfrm>
          <a:prstGeom prst="rect">
            <a:avLst/>
          </a:prstGeom>
          <a:noFill/>
        </p:spPr>
        <p:txBody>
          <a:bodyPr wrap="square" lIns="0" tIns="0" rIns="0" bIns="0" rtlCol="0">
            <a:spAutoFit/>
          </a:bodyPr>
          <a:lstStyle/>
          <a:p>
            <a:pPr algn="ctr"/>
            <a:r>
              <a:rPr lang="es-ES" b="1" noProof="0"/>
              <a:t>Opción de ajuste fino “al vuelo”</a:t>
            </a:r>
          </a:p>
        </p:txBody>
      </p:sp>
      <p:sp>
        <p:nvSpPr>
          <p:cNvPr id="36" name="TextBox 35">
            <a:extLst>
              <a:ext uri="{FF2B5EF4-FFF2-40B4-BE49-F238E27FC236}">
                <a16:creationId xmlns:a16="http://schemas.microsoft.com/office/drawing/2014/main" id="{F16E35D0-62D5-F0F0-6178-0942EFAB9CA9}"/>
              </a:ext>
            </a:extLst>
          </p:cNvPr>
          <p:cNvSpPr txBox="1"/>
          <p:nvPr/>
        </p:nvSpPr>
        <p:spPr>
          <a:xfrm>
            <a:off x="4456904" y="2846519"/>
            <a:ext cx="2049436" cy="276999"/>
          </a:xfrm>
          <a:prstGeom prst="rect">
            <a:avLst/>
          </a:prstGeom>
          <a:noFill/>
        </p:spPr>
        <p:txBody>
          <a:bodyPr wrap="square" lIns="0" tIns="0" rIns="0" bIns="0" rtlCol="0">
            <a:spAutoFit/>
          </a:bodyPr>
          <a:lstStyle/>
          <a:p>
            <a:pPr algn="ctr"/>
            <a:r>
              <a:rPr lang="es-ES" b="1" noProof="0"/>
              <a:t>MOMENT</a:t>
            </a:r>
          </a:p>
        </p:txBody>
      </p:sp>
    </p:spTree>
    <p:custDataLst>
      <p:tags r:id="rId1"/>
    </p:custDataLst>
    <p:extLst>
      <p:ext uri="{BB962C8B-B14F-4D97-AF65-F5344CB8AC3E}">
        <p14:creationId xmlns:p14="http://schemas.microsoft.com/office/powerpoint/2010/main" val="4118515558"/>
      </p:ext>
    </p:extLst>
  </p:cSld>
  <p:clrMapOvr>
    <a:masterClrMapping/>
  </p:clrMapOvr>
  <mc:AlternateContent xmlns:mc="http://schemas.openxmlformats.org/markup-compatibility/2006" xmlns:p14="http://schemas.microsoft.com/office/powerpoint/2010/main">
    <mc:Choice Requires="p14">
      <p:transition spd="slow" p14:dur="2000" advTm="36091"/>
    </mc:Choice>
    <mc:Fallback xmlns="">
      <p:transition spd="slow" advTm="36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7" presetClass="emph" presetSubtype="0" fill="remove" grpId="0" nodeType="clickEffect">
                                  <p:stCondLst>
                                    <p:cond delay="0"/>
                                  </p:stCondLst>
                                  <p:childTnLst>
                                    <p:animClr clrSpc="rgb" dir="cw">
                                      <p:cBhvr override="childStyle">
                                        <p:cTn id="52" dur="250" autoRev="1" fill="remove"/>
                                        <p:tgtEl>
                                          <p:spTgt spid="10"/>
                                        </p:tgtEl>
                                        <p:attrNameLst>
                                          <p:attrName>style.color</p:attrName>
                                        </p:attrNameLst>
                                      </p:cBhvr>
                                      <p:to>
                                        <a:schemeClr val="bg1"/>
                                      </p:to>
                                    </p:animClr>
                                    <p:animClr clrSpc="rgb" dir="cw">
                                      <p:cBhvr>
                                        <p:cTn id="53" dur="250" autoRev="1" fill="remove"/>
                                        <p:tgtEl>
                                          <p:spTgt spid="10"/>
                                        </p:tgtEl>
                                        <p:attrNameLst>
                                          <p:attrName>fillcolor</p:attrName>
                                        </p:attrNameLst>
                                      </p:cBhvr>
                                      <p:to>
                                        <a:schemeClr val="bg1"/>
                                      </p:to>
                                    </p:animClr>
                                    <p:set>
                                      <p:cBhvr>
                                        <p:cTn id="54" dur="250" autoRev="1" fill="remove"/>
                                        <p:tgtEl>
                                          <p:spTgt spid="10"/>
                                        </p:tgtEl>
                                        <p:attrNameLst>
                                          <p:attrName>fill.type</p:attrName>
                                        </p:attrNameLst>
                                      </p:cBhvr>
                                      <p:to>
                                        <p:strVal val="solid"/>
                                      </p:to>
                                    </p:set>
                                    <p:set>
                                      <p:cBhvr>
                                        <p:cTn id="55" dur="250" autoRev="1" fill="remove"/>
                                        <p:tgtEl>
                                          <p:spTgt spid="10"/>
                                        </p:tgtEl>
                                        <p:attrNameLst>
                                          <p:attrName>fill.on</p:attrName>
                                        </p:attrNameLst>
                                      </p:cBhvr>
                                      <p:to>
                                        <p:strVal val="true"/>
                                      </p:to>
                                    </p:set>
                                  </p:childTnLst>
                                </p:cTn>
                              </p:par>
                              <p:par>
                                <p:cTn id="56" presetID="27" presetClass="emph" presetSubtype="0" fill="remove" grpId="0" nodeType="withEffect">
                                  <p:stCondLst>
                                    <p:cond delay="0"/>
                                  </p:stCondLst>
                                  <p:childTnLst>
                                    <p:animClr clrSpc="rgb" dir="cw">
                                      <p:cBhvr override="childStyle">
                                        <p:cTn id="57" dur="250" autoRev="1" fill="remove"/>
                                        <p:tgtEl>
                                          <p:spTgt spid="24"/>
                                        </p:tgtEl>
                                        <p:attrNameLst>
                                          <p:attrName>style.color</p:attrName>
                                        </p:attrNameLst>
                                      </p:cBhvr>
                                      <p:to>
                                        <a:schemeClr val="bg1"/>
                                      </p:to>
                                    </p:animClr>
                                    <p:animClr clrSpc="rgb" dir="cw">
                                      <p:cBhvr>
                                        <p:cTn id="58" dur="250" autoRev="1" fill="remove"/>
                                        <p:tgtEl>
                                          <p:spTgt spid="24"/>
                                        </p:tgtEl>
                                        <p:attrNameLst>
                                          <p:attrName>fillcolor</p:attrName>
                                        </p:attrNameLst>
                                      </p:cBhvr>
                                      <p:to>
                                        <a:schemeClr val="bg1"/>
                                      </p:to>
                                    </p:animClr>
                                    <p:set>
                                      <p:cBhvr>
                                        <p:cTn id="59" dur="250" autoRev="1" fill="remove"/>
                                        <p:tgtEl>
                                          <p:spTgt spid="24"/>
                                        </p:tgtEl>
                                        <p:attrNameLst>
                                          <p:attrName>fill.type</p:attrName>
                                        </p:attrNameLst>
                                      </p:cBhvr>
                                      <p:to>
                                        <p:strVal val="solid"/>
                                      </p:to>
                                    </p:set>
                                    <p:set>
                                      <p:cBhvr>
                                        <p:cTn id="60" dur="250" autoRev="1" fill="remove"/>
                                        <p:tgtEl>
                                          <p:spTgt spid="24"/>
                                        </p:tgtEl>
                                        <p:attrNameLst>
                                          <p:attrName>fill.on</p:attrName>
                                        </p:attrNameLst>
                                      </p:cBhvr>
                                      <p:to>
                                        <p:strVal val="true"/>
                                      </p:to>
                                    </p:set>
                                  </p:childTnLst>
                                </p:cTn>
                              </p:par>
                              <p:par>
                                <p:cTn id="61" presetID="27" presetClass="emph" presetSubtype="0" fill="remove" grpId="0" nodeType="withEffect">
                                  <p:stCondLst>
                                    <p:cond delay="0"/>
                                  </p:stCondLst>
                                  <p:childTnLst>
                                    <p:animClr clrSpc="rgb" dir="cw">
                                      <p:cBhvr override="childStyle">
                                        <p:cTn id="62" dur="250" autoRev="1" fill="remove"/>
                                        <p:tgtEl>
                                          <p:spTgt spid="36"/>
                                        </p:tgtEl>
                                        <p:attrNameLst>
                                          <p:attrName>style.color</p:attrName>
                                        </p:attrNameLst>
                                      </p:cBhvr>
                                      <p:to>
                                        <a:schemeClr val="bg1"/>
                                      </p:to>
                                    </p:animClr>
                                    <p:animClr clrSpc="rgb" dir="cw">
                                      <p:cBhvr>
                                        <p:cTn id="63" dur="250" autoRev="1" fill="remove"/>
                                        <p:tgtEl>
                                          <p:spTgt spid="36"/>
                                        </p:tgtEl>
                                        <p:attrNameLst>
                                          <p:attrName>fillcolor</p:attrName>
                                        </p:attrNameLst>
                                      </p:cBhvr>
                                      <p:to>
                                        <a:schemeClr val="bg1"/>
                                      </p:to>
                                    </p:animClr>
                                    <p:set>
                                      <p:cBhvr>
                                        <p:cTn id="64" dur="250" autoRev="1" fill="remove"/>
                                        <p:tgtEl>
                                          <p:spTgt spid="36"/>
                                        </p:tgtEl>
                                        <p:attrNameLst>
                                          <p:attrName>fill.type</p:attrName>
                                        </p:attrNameLst>
                                      </p:cBhvr>
                                      <p:to>
                                        <p:strVal val="solid"/>
                                      </p:to>
                                    </p:set>
                                    <p:set>
                                      <p:cBhvr>
                                        <p:cTn id="65" dur="250" autoRev="1" fill="remove"/>
                                        <p:tgtEl>
                                          <p:spTgt spid="36"/>
                                        </p:tgtEl>
                                        <p:attrNameLst>
                                          <p:attrName>fill.on</p:attrName>
                                        </p:attrNameLst>
                                      </p:cBhvr>
                                      <p:to>
                                        <p:strVal val="true"/>
                                      </p:to>
                                    </p:set>
                                  </p:childTnLst>
                                </p:cTn>
                              </p:par>
                              <p:par>
                                <p:cTn id="66" presetID="27" presetClass="emph" presetSubtype="0" fill="remove" nodeType="withEffect">
                                  <p:stCondLst>
                                    <p:cond delay="0"/>
                                  </p:stCondLst>
                                  <p:childTnLst>
                                    <p:animClr clrSpc="rgb" dir="cw">
                                      <p:cBhvr override="childStyle">
                                        <p:cTn id="67" dur="250" autoRev="1" fill="remove"/>
                                        <p:tgtEl>
                                          <p:spTgt spid="16"/>
                                        </p:tgtEl>
                                        <p:attrNameLst>
                                          <p:attrName>style.color</p:attrName>
                                        </p:attrNameLst>
                                      </p:cBhvr>
                                      <p:to>
                                        <a:schemeClr val="bg1"/>
                                      </p:to>
                                    </p:animClr>
                                    <p:animClr clrSpc="rgb" dir="cw">
                                      <p:cBhvr>
                                        <p:cTn id="68" dur="250" autoRev="1" fill="remove"/>
                                        <p:tgtEl>
                                          <p:spTgt spid="16"/>
                                        </p:tgtEl>
                                        <p:attrNameLst>
                                          <p:attrName>fillcolor</p:attrName>
                                        </p:attrNameLst>
                                      </p:cBhvr>
                                      <p:to>
                                        <a:schemeClr val="bg1"/>
                                      </p:to>
                                    </p:animClr>
                                    <p:set>
                                      <p:cBhvr>
                                        <p:cTn id="69" dur="250" autoRev="1" fill="remove"/>
                                        <p:tgtEl>
                                          <p:spTgt spid="16"/>
                                        </p:tgtEl>
                                        <p:attrNameLst>
                                          <p:attrName>fill.type</p:attrName>
                                        </p:attrNameLst>
                                      </p:cBhvr>
                                      <p:to>
                                        <p:strVal val="solid"/>
                                      </p:to>
                                    </p:set>
                                    <p:set>
                                      <p:cBhvr>
                                        <p:cTn id="70" dur="250" autoRev="1" fill="remove"/>
                                        <p:tgtEl>
                                          <p:spTgt spid="16"/>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27" presetClass="emph" presetSubtype="0" fill="remove" nodeType="clickEffect">
                                  <p:stCondLst>
                                    <p:cond delay="0"/>
                                  </p:stCondLst>
                                  <p:childTnLst>
                                    <p:animClr clrSpc="rgb" dir="cw">
                                      <p:cBhvr override="childStyle">
                                        <p:cTn id="74" dur="250" autoRev="1" fill="remove"/>
                                        <p:tgtEl>
                                          <p:spTgt spid="19"/>
                                        </p:tgtEl>
                                        <p:attrNameLst>
                                          <p:attrName>style.color</p:attrName>
                                        </p:attrNameLst>
                                      </p:cBhvr>
                                      <p:to>
                                        <a:schemeClr val="bg1"/>
                                      </p:to>
                                    </p:animClr>
                                    <p:animClr clrSpc="rgb" dir="cw">
                                      <p:cBhvr>
                                        <p:cTn id="75" dur="250" autoRev="1" fill="remove"/>
                                        <p:tgtEl>
                                          <p:spTgt spid="19"/>
                                        </p:tgtEl>
                                        <p:attrNameLst>
                                          <p:attrName>fillcolor</p:attrName>
                                        </p:attrNameLst>
                                      </p:cBhvr>
                                      <p:to>
                                        <a:schemeClr val="bg1"/>
                                      </p:to>
                                    </p:animClr>
                                    <p:set>
                                      <p:cBhvr>
                                        <p:cTn id="76" dur="250" autoRev="1" fill="remove"/>
                                        <p:tgtEl>
                                          <p:spTgt spid="19"/>
                                        </p:tgtEl>
                                        <p:attrNameLst>
                                          <p:attrName>fill.type</p:attrName>
                                        </p:attrNameLst>
                                      </p:cBhvr>
                                      <p:to>
                                        <p:strVal val="solid"/>
                                      </p:to>
                                    </p:set>
                                    <p:set>
                                      <p:cBhvr>
                                        <p:cTn id="77" dur="250" autoRev="1" fill="remove"/>
                                        <p:tgtEl>
                                          <p:spTgt spid="19"/>
                                        </p:tgtEl>
                                        <p:attrNameLst>
                                          <p:attrName>fill.on</p:attrName>
                                        </p:attrNameLst>
                                      </p:cBhvr>
                                      <p:to>
                                        <p:strVal val="true"/>
                                      </p:to>
                                    </p:set>
                                  </p:childTnLst>
                                </p:cTn>
                              </p:par>
                              <p:par>
                                <p:cTn id="78" presetID="27" presetClass="emph" presetSubtype="0" fill="remove" grpId="0" nodeType="withEffect">
                                  <p:stCondLst>
                                    <p:cond delay="0"/>
                                  </p:stCondLst>
                                  <p:childTnLst>
                                    <p:animClr clrSpc="rgb" dir="cw">
                                      <p:cBhvr override="childStyle">
                                        <p:cTn id="79" dur="250" autoRev="1" fill="remove"/>
                                        <p:tgtEl>
                                          <p:spTgt spid="35"/>
                                        </p:tgtEl>
                                        <p:attrNameLst>
                                          <p:attrName>style.color</p:attrName>
                                        </p:attrNameLst>
                                      </p:cBhvr>
                                      <p:to>
                                        <a:schemeClr val="bg1"/>
                                      </p:to>
                                    </p:animClr>
                                    <p:animClr clrSpc="rgb" dir="cw">
                                      <p:cBhvr>
                                        <p:cTn id="80" dur="250" autoRev="1" fill="remove"/>
                                        <p:tgtEl>
                                          <p:spTgt spid="35"/>
                                        </p:tgtEl>
                                        <p:attrNameLst>
                                          <p:attrName>fillcolor</p:attrName>
                                        </p:attrNameLst>
                                      </p:cBhvr>
                                      <p:to>
                                        <a:schemeClr val="bg1"/>
                                      </p:to>
                                    </p:animClr>
                                    <p:set>
                                      <p:cBhvr>
                                        <p:cTn id="81" dur="250" autoRev="1" fill="remove"/>
                                        <p:tgtEl>
                                          <p:spTgt spid="35"/>
                                        </p:tgtEl>
                                        <p:attrNameLst>
                                          <p:attrName>fill.type</p:attrName>
                                        </p:attrNameLst>
                                      </p:cBhvr>
                                      <p:to>
                                        <p:strVal val="solid"/>
                                      </p:to>
                                    </p:set>
                                    <p:set>
                                      <p:cBhvr>
                                        <p:cTn id="82" dur="250" autoRev="1" fill="remove"/>
                                        <p:tgtEl>
                                          <p:spTgt spid="35"/>
                                        </p:tgtEl>
                                        <p:attrNameLst>
                                          <p:attrName>fill.on</p:attrName>
                                        </p:attrNameLst>
                                      </p:cBhvr>
                                      <p:to>
                                        <p:strVal val="true"/>
                                      </p:to>
                                    </p:set>
                                  </p:childTnLst>
                                </p:cTn>
                              </p:par>
                              <p:par>
                                <p:cTn id="83" presetID="27" presetClass="emph" presetSubtype="0" fill="remove" grpId="0" nodeType="withEffect">
                                  <p:stCondLst>
                                    <p:cond delay="0"/>
                                  </p:stCondLst>
                                  <p:childTnLst>
                                    <p:animClr clrSpc="rgb" dir="cw">
                                      <p:cBhvr override="childStyle">
                                        <p:cTn id="84" dur="250" autoRev="1" fill="remove"/>
                                        <p:tgtEl>
                                          <p:spTgt spid="18"/>
                                        </p:tgtEl>
                                        <p:attrNameLst>
                                          <p:attrName>style.color</p:attrName>
                                        </p:attrNameLst>
                                      </p:cBhvr>
                                      <p:to>
                                        <a:schemeClr val="bg1"/>
                                      </p:to>
                                    </p:animClr>
                                    <p:animClr clrSpc="rgb" dir="cw">
                                      <p:cBhvr>
                                        <p:cTn id="85" dur="250" autoRev="1" fill="remove"/>
                                        <p:tgtEl>
                                          <p:spTgt spid="18"/>
                                        </p:tgtEl>
                                        <p:attrNameLst>
                                          <p:attrName>fillcolor</p:attrName>
                                        </p:attrNameLst>
                                      </p:cBhvr>
                                      <p:to>
                                        <a:schemeClr val="bg1"/>
                                      </p:to>
                                    </p:animClr>
                                    <p:set>
                                      <p:cBhvr>
                                        <p:cTn id="86" dur="250" autoRev="1" fill="remove"/>
                                        <p:tgtEl>
                                          <p:spTgt spid="18"/>
                                        </p:tgtEl>
                                        <p:attrNameLst>
                                          <p:attrName>fill.type</p:attrName>
                                        </p:attrNameLst>
                                      </p:cBhvr>
                                      <p:to>
                                        <p:strVal val="solid"/>
                                      </p:to>
                                    </p:set>
                                    <p:set>
                                      <p:cBhvr>
                                        <p:cTn id="87" dur="250" autoRev="1" fill="remove"/>
                                        <p:tgtEl>
                                          <p:spTgt spid="1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4" grpId="0"/>
      <p:bldP spid="15" grpId="0"/>
      <p:bldP spid="17" grpId="0" animBg="1"/>
      <p:bldP spid="18" grpId="0"/>
      <p:bldP spid="18" grpId="1"/>
      <p:bldP spid="24" grpId="0" animBg="1"/>
      <p:bldP spid="24" grpId="1" animBg="1"/>
      <p:bldP spid="26" grpId="0" animBg="1"/>
      <p:bldP spid="29" grpId="0"/>
      <p:bldP spid="31" grpId="0"/>
      <p:bldP spid="33" grpId="0" animBg="1"/>
      <p:bldP spid="35" grpId="0"/>
      <p:bldP spid="35" grpId="1"/>
      <p:bldP spid="36" grpId="0"/>
      <p:bldP spid="3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669E0-B6E3-E112-99B0-22D891DDE99C}"/>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37F03A2-5CE9-680E-E17D-2B61932BE862}"/>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mc:AlternateContent xmlns:mc="http://schemas.openxmlformats.org/markup-compatibility/2006" xmlns:a14="http://schemas.microsoft.com/office/drawing/2010/main">
        <mc:Choice Requires="a14">
          <p:graphicFrame>
            <p:nvGraphicFramePr>
              <p:cNvPr id="8" name="Content Placeholder 9">
                <a:extLst>
                  <a:ext uri="{FF2B5EF4-FFF2-40B4-BE49-F238E27FC236}">
                    <a16:creationId xmlns:a16="http://schemas.microsoft.com/office/drawing/2014/main" id="{A5272602-3EEB-A568-3BD1-4FA4EBB975B5}"/>
                  </a:ext>
                </a:extLst>
              </p:cNvPr>
              <p:cNvGraphicFramePr>
                <a:graphicFrameLocks/>
              </p:cNvGraphicFramePr>
              <p:nvPr>
                <p:extLst>
                  <p:ext uri="{D42A27DB-BD31-4B8C-83A1-F6EECF244321}">
                    <p14:modId xmlns:p14="http://schemas.microsoft.com/office/powerpoint/2010/main" val="3563710314"/>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1346">
                    <a:tc>
                      <a:txBody>
                        <a:bodyPr/>
                        <a:lstStyle/>
                        <a:p>
                          <a:pPr algn="ctr"/>
                          <a:r>
                            <a:rPr lang="es-ES" noProof="0" dirty="0"/>
                            <a:t>MOMENT-Base</a:t>
                          </a:r>
                        </a:p>
                      </a:txBody>
                      <a:tcPr anchor="ctr">
                        <a:noFill/>
                      </a:tcPr>
                    </a:tc>
                    <a:tc>
                      <a:txBody>
                        <a:bodyPr/>
                        <a:lstStyle/>
                        <a:p>
                          <a:pPr algn="ctr"/>
                          <a:r>
                            <a:rPr lang="es-ES" noProof="0" dirty="0"/>
                            <a:t>12</a:t>
                          </a:r>
                        </a:p>
                      </a:txBody>
                      <a:tcPr anchor="ctr">
                        <a:noFill/>
                      </a:tcPr>
                    </a:tc>
                    <a:tc>
                      <a:txBody>
                        <a:bodyPr/>
                        <a:lstStyle/>
                        <a:p>
                          <a:pPr algn="ctr"/>
                          <a:r>
                            <a:rPr lang="es-ES" noProof="0" dirty="0"/>
                            <a:t>768</a:t>
                          </a:r>
                        </a:p>
                      </a:txBody>
                      <a:tcPr anchor="ctr">
                        <a:noFill/>
                      </a:tcPr>
                    </a:tc>
                    <a:tc>
                      <a:txBody>
                        <a:bodyPr/>
                        <a:lstStyle/>
                        <a:p>
                          <a:pPr algn="ctr"/>
                          <a14:m>
                            <m:oMath xmlns:m="http://schemas.openxmlformats.org/officeDocument/2006/math">
                              <m:r>
                                <a:rPr lang="es-ES" b="1" i="1" noProof="0" smtClean="0">
                                  <a:latin typeface="Cambria Math" panose="02040503050406030204" pitchFamily="18" charset="0"/>
                                </a:rPr>
                                <m:t>≈</m:t>
                              </m:r>
                            </m:oMath>
                          </a14:m>
                          <a:r>
                            <a:rPr lang="es-ES" noProof="0" dirty="0"/>
                            <a:t> 113</a:t>
                          </a:r>
                          <a:r>
                            <a:rPr lang="es-ES" baseline="0" noProof="0" dirty="0"/>
                            <a:t> M</a:t>
                          </a:r>
                          <a:endParaRPr lang="es-ES" noProof="0" dirty="0"/>
                        </a:p>
                      </a:txBody>
                      <a:tcPr anchor="ctr">
                        <a:noFill/>
                      </a:tcPr>
                    </a:tc>
                    <a:extLst>
                      <a:ext uri="{0D108BD9-81ED-4DB2-BD59-A6C34878D82A}">
                        <a16:rowId xmlns:a16="http://schemas.microsoft.com/office/drawing/2014/main" val="1152164214"/>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Choice>
        <mc:Fallback xmlns="">
          <p:graphicFrame>
            <p:nvGraphicFramePr>
              <p:cNvPr id="8" name="Content Placeholder 9">
                <a:extLst>
                  <a:ext uri="{FF2B5EF4-FFF2-40B4-BE49-F238E27FC236}">
                    <a16:creationId xmlns:a16="http://schemas.microsoft.com/office/drawing/2014/main" id="{A5272602-3EEB-A568-3BD1-4FA4EBB975B5}"/>
                  </a:ext>
                </a:extLst>
              </p:cNvPr>
              <p:cNvGraphicFramePr>
                <a:graphicFrameLocks/>
              </p:cNvGraphicFramePr>
              <p:nvPr>
                <p:extLst>
                  <p:ext uri="{D42A27DB-BD31-4B8C-83A1-F6EECF244321}">
                    <p14:modId xmlns:p14="http://schemas.microsoft.com/office/powerpoint/2010/main" val="3563710314"/>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5760">
                    <a:tc>
                      <a:txBody>
                        <a:bodyPr/>
                        <a:lstStyle/>
                        <a:p>
                          <a:pPr algn="ctr"/>
                          <a:r>
                            <a:rPr lang="es-ES" noProof="0" dirty="0"/>
                            <a:t>MOMENT-Base</a:t>
                          </a:r>
                        </a:p>
                      </a:txBody>
                      <a:tcPr anchor="ctr">
                        <a:noFill/>
                      </a:tcPr>
                    </a:tc>
                    <a:tc>
                      <a:txBody>
                        <a:bodyPr/>
                        <a:lstStyle/>
                        <a:p>
                          <a:pPr algn="ctr"/>
                          <a:r>
                            <a:rPr lang="es-ES" noProof="0" dirty="0"/>
                            <a:t>12</a:t>
                          </a:r>
                        </a:p>
                      </a:txBody>
                      <a:tcPr anchor="ctr">
                        <a:noFill/>
                      </a:tcPr>
                    </a:tc>
                    <a:tc>
                      <a:txBody>
                        <a:bodyPr/>
                        <a:lstStyle/>
                        <a:p>
                          <a:pPr algn="ctr"/>
                          <a:r>
                            <a:rPr lang="es-ES" noProof="0" dirty="0"/>
                            <a:t>768</a:t>
                          </a:r>
                        </a:p>
                      </a:txBody>
                      <a:tcPr anchor="ctr">
                        <a:noFill/>
                      </a:tcPr>
                    </a:tc>
                    <a:tc>
                      <a:txBody>
                        <a:bodyPr/>
                        <a:lstStyle/>
                        <a:p>
                          <a:endParaRPr lang="es-ES"/>
                        </a:p>
                      </a:txBody>
                      <a:tcPr anchor="ctr">
                        <a:blipFill>
                          <a:blip r:embed="rId3"/>
                          <a:stretch>
                            <a:fillRect l="-300667" t="-273333" r="-333" b="-201667"/>
                          </a:stretch>
                        </a:blipFill>
                      </a:tcPr>
                    </a:tc>
                    <a:extLst>
                      <a:ext uri="{0D108BD9-81ED-4DB2-BD59-A6C34878D82A}">
                        <a16:rowId xmlns:a16="http://schemas.microsoft.com/office/drawing/2014/main" val="1152164214"/>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Content Placeholder 9">
                <a:extLst>
                  <a:ext uri="{FF2B5EF4-FFF2-40B4-BE49-F238E27FC236}">
                    <a16:creationId xmlns:a16="http://schemas.microsoft.com/office/drawing/2014/main" id="{FD662D1C-B16A-C10D-B322-258891882241}"/>
                  </a:ext>
                </a:extLst>
              </p:cNvPr>
              <p:cNvGraphicFramePr>
                <a:graphicFrameLocks/>
              </p:cNvGraphicFramePr>
              <p:nvPr>
                <p:extLst>
                  <p:ext uri="{D42A27DB-BD31-4B8C-83A1-F6EECF244321}">
                    <p14:modId xmlns:p14="http://schemas.microsoft.com/office/powerpoint/2010/main" val="428088376"/>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1346">
                    <a:tc>
                      <a:txBody>
                        <a:bodyPr/>
                        <a:lstStyle/>
                        <a:p>
                          <a:pPr algn="ctr"/>
                          <a:r>
                            <a:rPr lang="es-ES" noProof="0" dirty="0"/>
                            <a:t>MOMENT-</a:t>
                          </a:r>
                          <a:r>
                            <a:rPr lang="es-ES" noProof="0" dirty="0" err="1"/>
                            <a:t>Large</a:t>
                          </a:r>
                          <a:endParaRPr lang="es-ES" noProof="0" dirty="0"/>
                        </a:p>
                      </a:txBody>
                      <a:tcPr anchor="ctr">
                        <a:noFill/>
                      </a:tcPr>
                    </a:tc>
                    <a:tc>
                      <a:txBody>
                        <a:bodyPr/>
                        <a:lstStyle/>
                        <a:p>
                          <a:pPr algn="ctr"/>
                          <a:r>
                            <a:rPr lang="es-ES" noProof="0" dirty="0"/>
                            <a:t>24</a:t>
                          </a:r>
                        </a:p>
                      </a:txBody>
                      <a:tcPr anchor="ctr">
                        <a:noFill/>
                      </a:tcPr>
                    </a:tc>
                    <a:tc>
                      <a:txBody>
                        <a:bodyPr/>
                        <a:lstStyle/>
                        <a:p>
                          <a:pPr algn="ctr"/>
                          <a:r>
                            <a:rPr lang="es-ES" noProof="0" dirty="0"/>
                            <a:t>1024</a:t>
                          </a:r>
                        </a:p>
                      </a:txBody>
                      <a:tcPr anchor="ctr">
                        <a:noFill/>
                      </a:tcPr>
                    </a:tc>
                    <a:tc>
                      <a:txBody>
                        <a:bodyPr/>
                        <a:lstStyle/>
                        <a:p>
                          <a:pPr algn="ctr"/>
                          <a14:m>
                            <m:oMath xmlns:m="http://schemas.openxmlformats.org/officeDocument/2006/math">
                              <m:r>
                                <a:rPr lang="es-ES" b="1" i="1" noProof="0" smtClean="0">
                                  <a:latin typeface="Cambria Math" panose="02040503050406030204" pitchFamily="18" charset="0"/>
                                </a:rPr>
                                <m:t>≈</m:t>
                              </m:r>
                            </m:oMath>
                          </a14:m>
                          <a:r>
                            <a:rPr lang="es-ES" noProof="0" dirty="0"/>
                            <a:t> 346 M</a:t>
                          </a:r>
                        </a:p>
                      </a:txBody>
                      <a:tcPr anchor="ctr">
                        <a:noFill/>
                      </a:tcPr>
                    </a:tc>
                    <a:extLst>
                      <a:ext uri="{0D108BD9-81ED-4DB2-BD59-A6C34878D82A}">
                        <a16:rowId xmlns:a16="http://schemas.microsoft.com/office/drawing/2014/main" val="2010393010"/>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Choice>
        <mc:Fallback xmlns="">
          <p:graphicFrame>
            <p:nvGraphicFramePr>
              <p:cNvPr id="9" name="Content Placeholder 9">
                <a:extLst>
                  <a:ext uri="{FF2B5EF4-FFF2-40B4-BE49-F238E27FC236}">
                    <a16:creationId xmlns:a16="http://schemas.microsoft.com/office/drawing/2014/main" id="{FD662D1C-B16A-C10D-B322-258891882241}"/>
                  </a:ext>
                </a:extLst>
              </p:cNvPr>
              <p:cNvGraphicFramePr>
                <a:graphicFrameLocks/>
              </p:cNvGraphicFramePr>
              <p:nvPr>
                <p:extLst>
                  <p:ext uri="{D42A27DB-BD31-4B8C-83A1-F6EECF244321}">
                    <p14:modId xmlns:p14="http://schemas.microsoft.com/office/powerpoint/2010/main" val="428088376"/>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5760">
                    <a:tc>
                      <a:txBody>
                        <a:bodyPr/>
                        <a:lstStyle/>
                        <a:p>
                          <a:pPr algn="ctr"/>
                          <a:r>
                            <a:rPr lang="es-ES" noProof="0" dirty="0"/>
                            <a:t>MOMENT-</a:t>
                          </a:r>
                          <a:r>
                            <a:rPr lang="es-ES" noProof="0" dirty="0" err="1"/>
                            <a:t>Large</a:t>
                          </a:r>
                          <a:endParaRPr lang="es-ES" noProof="0" dirty="0"/>
                        </a:p>
                      </a:txBody>
                      <a:tcPr anchor="ctr">
                        <a:noFill/>
                      </a:tcPr>
                    </a:tc>
                    <a:tc>
                      <a:txBody>
                        <a:bodyPr/>
                        <a:lstStyle/>
                        <a:p>
                          <a:pPr algn="ctr"/>
                          <a:r>
                            <a:rPr lang="es-ES" noProof="0" dirty="0"/>
                            <a:t>24</a:t>
                          </a:r>
                        </a:p>
                      </a:txBody>
                      <a:tcPr anchor="ctr">
                        <a:noFill/>
                      </a:tcPr>
                    </a:tc>
                    <a:tc>
                      <a:txBody>
                        <a:bodyPr/>
                        <a:lstStyle/>
                        <a:p>
                          <a:pPr algn="ctr"/>
                          <a:r>
                            <a:rPr lang="es-ES" noProof="0" dirty="0"/>
                            <a:t>1024</a:t>
                          </a:r>
                        </a:p>
                      </a:txBody>
                      <a:tcPr anchor="ctr">
                        <a:noFill/>
                      </a:tcPr>
                    </a:tc>
                    <a:tc>
                      <a:txBody>
                        <a:bodyPr/>
                        <a:lstStyle/>
                        <a:p>
                          <a:endParaRPr lang="es-ES"/>
                        </a:p>
                      </a:txBody>
                      <a:tcPr anchor="ctr">
                        <a:blipFill>
                          <a:blip r:embed="rId4"/>
                          <a:stretch>
                            <a:fillRect l="-300667" t="-373333" r="-333" b="-101667"/>
                          </a:stretch>
                        </a:blipFill>
                      </a:tcPr>
                    </a:tc>
                    <a:extLst>
                      <a:ext uri="{0D108BD9-81ED-4DB2-BD59-A6C34878D82A}">
                        <a16:rowId xmlns:a16="http://schemas.microsoft.com/office/drawing/2014/main" val="2010393010"/>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Content Placeholder 9">
                <a:extLst>
                  <a:ext uri="{FF2B5EF4-FFF2-40B4-BE49-F238E27FC236}">
                    <a16:creationId xmlns:a16="http://schemas.microsoft.com/office/drawing/2014/main" id="{4BABAB69-7C29-87DC-ACE5-47ADB0496B26}"/>
                  </a:ext>
                </a:extLst>
              </p:cNvPr>
              <p:cNvGraphicFramePr>
                <a:graphicFrameLocks/>
              </p:cNvGraphicFramePr>
              <p:nvPr>
                <p:extLst>
                  <p:ext uri="{D42A27DB-BD31-4B8C-83A1-F6EECF244321}">
                    <p14:modId xmlns:p14="http://schemas.microsoft.com/office/powerpoint/2010/main" val="648902278"/>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1346">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1346">
                    <a:tc>
                      <a:txBody>
                        <a:bodyPr/>
                        <a:lstStyle/>
                        <a:p>
                          <a:pPr algn="ctr"/>
                          <a:r>
                            <a:rPr lang="es-ES" noProof="0" dirty="0"/>
                            <a:t>MTSAE</a:t>
                          </a:r>
                        </a:p>
                      </a:txBody>
                      <a:tcPr anchor="ctr">
                        <a:noFill/>
                      </a:tcPr>
                    </a:tc>
                    <a:tc>
                      <a:txBody>
                        <a:bodyPr/>
                        <a:lstStyle/>
                        <a:p>
                          <a:pPr algn="ctr"/>
                          <a:r>
                            <a:rPr lang="es-ES" noProof="0" dirty="0"/>
                            <a:t>6</a:t>
                          </a:r>
                        </a:p>
                      </a:txBody>
                      <a:tcPr anchor="ctr">
                        <a:noFill/>
                      </a:tcPr>
                    </a:tc>
                    <a:tc>
                      <a:txBody>
                        <a:bodyPr/>
                        <a:lstStyle/>
                        <a:p>
                          <a:pPr algn="ctr"/>
                          <a:r>
                            <a:rPr lang="es-ES" noProof="0" dirty="0"/>
                            <a:t>128</a:t>
                          </a:r>
                        </a:p>
                      </a:txBody>
                      <a:tcPr anchor="ctr">
                        <a:noFill/>
                      </a:tcPr>
                    </a:tc>
                    <a:tc>
                      <a:txBody>
                        <a:bodyPr/>
                        <a:lstStyle/>
                        <a:p>
                          <a:pPr algn="ctr"/>
                          <a14:m>
                            <m:oMath xmlns:m="http://schemas.openxmlformats.org/officeDocument/2006/math">
                              <m:r>
                                <a:rPr lang="es-ES" b="1" i="1" noProof="0" smtClean="0">
                                  <a:latin typeface="Cambria Math" panose="02040503050406030204" pitchFamily="18" charset="0"/>
                                </a:rPr>
                                <m:t>≈</m:t>
                              </m:r>
                            </m:oMath>
                          </a14:m>
                          <a:r>
                            <a:rPr lang="es-ES" noProof="0" dirty="0"/>
                            <a:t>457 K</a:t>
                          </a:r>
                        </a:p>
                      </a:txBody>
                      <a:tcPr anchor="ctr">
                        <a:noFill/>
                      </a:tcPr>
                    </a:tc>
                    <a:extLst>
                      <a:ext uri="{0D108BD9-81ED-4DB2-BD59-A6C34878D82A}">
                        <a16:rowId xmlns:a16="http://schemas.microsoft.com/office/drawing/2014/main" val="721462120"/>
                      </a:ext>
                    </a:extLst>
                  </a:tr>
                </a:tbl>
              </a:graphicData>
            </a:graphic>
          </p:graphicFrame>
        </mc:Choice>
        <mc:Fallback xmlns="">
          <p:graphicFrame>
            <p:nvGraphicFramePr>
              <p:cNvPr id="10" name="Content Placeholder 9">
                <a:extLst>
                  <a:ext uri="{FF2B5EF4-FFF2-40B4-BE49-F238E27FC236}">
                    <a16:creationId xmlns:a16="http://schemas.microsoft.com/office/drawing/2014/main" id="{4BABAB69-7C29-87DC-ACE5-47ADB0496B26}"/>
                  </a:ext>
                </a:extLst>
              </p:cNvPr>
              <p:cNvGraphicFramePr>
                <a:graphicFrameLocks/>
              </p:cNvGraphicFramePr>
              <p:nvPr>
                <p:extLst>
                  <p:ext uri="{D42A27DB-BD31-4B8C-83A1-F6EECF244321}">
                    <p14:modId xmlns:p14="http://schemas.microsoft.com/office/powerpoint/2010/main" val="648902278"/>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025077084"/>
                      </a:ext>
                    </a:extLst>
                  </a:tr>
                  <a:tr h="365760">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5760">
                    <a:tc>
                      <a:txBody>
                        <a:bodyPr/>
                        <a:lstStyle/>
                        <a:p>
                          <a:pPr algn="ctr"/>
                          <a:r>
                            <a:rPr lang="es-ES" noProof="0" dirty="0"/>
                            <a:t>MTSAE</a:t>
                          </a:r>
                        </a:p>
                      </a:txBody>
                      <a:tcPr anchor="ctr">
                        <a:noFill/>
                      </a:tcPr>
                    </a:tc>
                    <a:tc>
                      <a:txBody>
                        <a:bodyPr/>
                        <a:lstStyle/>
                        <a:p>
                          <a:pPr algn="ctr"/>
                          <a:r>
                            <a:rPr lang="es-ES" noProof="0" dirty="0"/>
                            <a:t>6</a:t>
                          </a:r>
                        </a:p>
                      </a:txBody>
                      <a:tcPr anchor="ctr">
                        <a:noFill/>
                      </a:tcPr>
                    </a:tc>
                    <a:tc>
                      <a:txBody>
                        <a:bodyPr/>
                        <a:lstStyle/>
                        <a:p>
                          <a:pPr algn="ctr"/>
                          <a:r>
                            <a:rPr lang="es-ES" noProof="0" dirty="0"/>
                            <a:t>128</a:t>
                          </a:r>
                        </a:p>
                      </a:txBody>
                      <a:tcPr anchor="ctr">
                        <a:noFill/>
                      </a:tcPr>
                    </a:tc>
                    <a:tc>
                      <a:txBody>
                        <a:bodyPr/>
                        <a:lstStyle/>
                        <a:p>
                          <a:endParaRPr lang="es-ES"/>
                        </a:p>
                      </a:txBody>
                      <a:tcPr anchor="ctr">
                        <a:blipFill>
                          <a:blip r:embed="rId5"/>
                          <a:stretch>
                            <a:fillRect l="-300667" t="-473333" r="-333" b="-26667"/>
                          </a:stretch>
                        </a:blipFill>
                      </a:tcPr>
                    </a:tc>
                    <a:extLst>
                      <a:ext uri="{0D108BD9-81ED-4DB2-BD59-A6C34878D82A}">
                        <a16:rowId xmlns:a16="http://schemas.microsoft.com/office/drawing/2014/main" val="7214621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 name="Content Placeholder 9">
                <a:extLst>
                  <a:ext uri="{FF2B5EF4-FFF2-40B4-BE49-F238E27FC236}">
                    <a16:creationId xmlns:a16="http://schemas.microsoft.com/office/drawing/2014/main" id="{C7730E7F-3037-D7F6-D5B3-2A451A731238}"/>
                  </a:ext>
                </a:extLst>
              </p:cNvPr>
              <p:cNvGraphicFramePr>
                <a:graphicFrameLocks/>
              </p:cNvGraphicFramePr>
              <p:nvPr>
                <p:extLst>
                  <p:ext uri="{D42A27DB-BD31-4B8C-83A1-F6EECF244321}">
                    <p14:modId xmlns:p14="http://schemas.microsoft.com/office/powerpoint/2010/main" val="2906441226"/>
                  </p:ext>
                </p:extLst>
              </p:nvPr>
            </p:nvGraphicFramePr>
            <p:xfrm>
              <a:off x="2620399" y="2613850"/>
              <a:ext cx="7317104" cy="2103120"/>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r>
                            <a:rPr lang="es-ES" noProof="0" dirty="0"/>
                            <a:t>Modelo</a:t>
                          </a:r>
                        </a:p>
                      </a:txBody>
                      <a:tcPr anchor="ctr"/>
                    </a:tc>
                    <a:tc>
                      <a:txBody>
                        <a:bodyPr/>
                        <a:lstStyle/>
                        <a:p>
                          <a:pPr algn="ctr"/>
                          <a:r>
                            <a:rPr lang="es-ES" noProof="0" dirty="0"/>
                            <a:t>Capas</a:t>
                          </a:r>
                        </a:p>
                      </a:txBody>
                      <a:tcPr anchor="ctr"/>
                    </a:tc>
                    <a:tc>
                      <a:txBody>
                        <a:bodyPr/>
                        <a:lstStyle/>
                        <a:p>
                          <a:pPr algn="ctr"/>
                          <a:r>
                            <a:rPr lang="es-ES" noProof="0" dirty="0"/>
                            <a:t>Dimensión oculta (D)</a:t>
                          </a:r>
                        </a:p>
                      </a:txBody>
                      <a:tcPr anchor="ctr"/>
                    </a:tc>
                    <a:tc>
                      <a:txBody>
                        <a:bodyPr/>
                        <a:lstStyle/>
                        <a:p>
                          <a:pPr algn="ctr"/>
                          <a:r>
                            <a:rPr lang="es-ES" noProof="0" dirty="0"/>
                            <a:t>Parámetros (</a:t>
                          </a:r>
                          <a14:m>
                            <m:oMath xmlns:m="http://schemas.openxmlformats.org/officeDocument/2006/math">
                              <m:r>
                                <a:rPr lang="es-ES" b="1" i="1" noProof="0" smtClean="0">
                                  <a:latin typeface="Cambria Math" panose="02040503050406030204" pitchFamily="18" charset="0"/>
                                </a:rPr>
                                <m:t>≈</m:t>
                              </m:r>
                            </m:oMath>
                          </a14:m>
                          <a:r>
                            <a:rPr lang="es-ES" noProof="0" dirty="0"/>
                            <a:t>)</a:t>
                          </a:r>
                        </a:p>
                      </a:txBody>
                      <a:tcPr anchor="ctr"/>
                    </a:tc>
                    <a:extLst>
                      <a:ext uri="{0D108BD9-81ED-4DB2-BD59-A6C34878D82A}">
                        <a16:rowId xmlns:a16="http://schemas.microsoft.com/office/drawing/2014/main" val="3424751165"/>
                      </a:ext>
                    </a:extLst>
                  </a:tr>
                  <a:tr h="361346">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3025077084"/>
                      </a:ext>
                    </a:extLst>
                  </a:tr>
                  <a:tr h="361346">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a:p>
                      </a:txBody>
                      <a:tcPr anchor="ctr"/>
                    </a:tc>
                    <a:tc>
                      <a:txBody>
                        <a:bodyPr/>
                        <a:lstStyle/>
                        <a:p>
                          <a:pPr algn="ctr"/>
                          <a:endParaRPr lang="es-ES" noProof="0" dirty="0"/>
                        </a:p>
                      </a:txBody>
                      <a:tcPr anchor="ctr"/>
                    </a:tc>
                    <a:extLst>
                      <a:ext uri="{0D108BD9-81ED-4DB2-BD59-A6C34878D82A}">
                        <a16:rowId xmlns:a16="http://schemas.microsoft.com/office/drawing/2014/main" val="1152164214"/>
                      </a:ext>
                    </a:extLst>
                  </a:tr>
                  <a:tr h="361346">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2010393010"/>
                      </a:ext>
                    </a:extLst>
                  </a:tr>
                  <a:tr h="361346">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721462120"/>
                      </a:ext>
                    </a:extLst>
                  </a:tr>
                </a:tbl>
              </a:graphicData>
            </a:graphic>
          </p:graphicFrame>
        </mc:Choice>
        <mc:Fallback xmlns="">
          <p:graphicFrame>
            <p:nvGraphicFramePr>
              <p:cNvPr id="2" name="Content Placeholder 9">
                <a:extLst>
                  <a:ext uri="{FF2B5EF4-FFF2-40B4-BE49-F238E27FC236}">
                    <a16:creationId xmlns:a16="http://schemas.microsoft.com/office/drawing/2014/main" id="{C7730E7F-3037-D7F6-D5B3-2A451A731238}"/>
                  </a:ext>
                </a:extLst>
              </p:cNvPr>
              <p:cNvGraphicFramePr>
                <a:graphicFrameLocks/>
              </p:cNvGraphicFramePr>
              <p:nvPr>
                <p:extLst>
                  <p:ext uri="{D42A27DB-BD31-4B8C-83A1-F6EECF244321}">
                    <p14:modId xmlns:p14="http://schemas.microsoft.com/office/powerpoint/2010/main" val="2906441226"/>
                  </p:ext>
                </p:extLst>
              </p:nvPr>
            </p:nvGraphicFramePr>
            <p:xfrm>
              <a:off x="2620399" y="2613850"/>
              <a:ext cx="7317104" cy="2103120"/>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40080">
                    <a:tc>
                      <a:txBody>
                        <a:bodyPr/>
                        <a:lstStyle/>
                        <a:p>
                          <a:pPr algn="ctr"/>
                          <a:r>
                            <a:rPr lang="es-ES" noProof="0" dirty="0"/>
                            <a:t>Modelo</a:t>
                          </a:r>
                        </a:p>
                      </a:txBody>
                      <a:tcPr anchor="ctr"/>
                    </a:tc>
                    <a:tc>
                      <a:txBody>
                        <a:bodyPr/>
                        <a:lstStyle/>
                        <a:p>
                          <a:pPr algn="ctr"/>
                          <a:r>
                            <a:rPr lang="es-ES" noProof="0" dirty="0"/>
                            <a:t>Capas</a:t>
                          </a:r>
                        </a:p>
                      </a:txBody>
                      <a:tcPr anchor="ctr"/>
                    </a:tc>
                    <a:tc>
                      <a:txBody>
                        <a:bodyPr/>
                        <a:lstStyle/>
                        <a:p>
                          <a:pPr algn="ctr"/>
                          <a:r>
                            <a:rPr lang="es-ES" noProof="0" dirty="0"/>
                            <a:t>Dimensión oculta (D)</a:t>
                          </a:r>
                        </a:p>
                      </a:txBody>
                      <a:tcPr anchor="ctr"/>
                    </a:tc>
                    <a:tc>
                      <a:txBody>
                        <a:bodyPr/>
                        <a:lstStyle/>
                        <a:p>
                          <a:endParaRPr lang="es-ES"/>
                        </a:p>
                      </a:txBody>
                      <a:tcPr anchor="ctr">
                        <a:blipFill>
                          <a:blip r:embed="rId6"/>
                          <a:stretch>
                            <a:fillRect l="-300667" t="-3810" r="-333" b="-230476"/>
                          </a:stretch>
                        </a:blipFill>
                      </a:tcPr>
                    </a:tc>
                    <a:extLst>
                      <a:ext uri="{0D108BD9-81ED-4DB2-BD59-A6C34878D82A}">
                        <a16:rowId xmlns:a16="http://schemas.microsoft.com/office/drawing/2014/main" val="3424751165"/>
                      </a:ext>
                    </a:extLst>
                  </a:tr>
                  <a:tr h="365760">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3025077084"/>
                      </a:ext>
                    </a:extLst>
                  </a:tr>
                  <a:tr h="365760">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a:p>
                      </a:txBody>
                      <a:tcPr anchor="ctr"/>
                    </a:tc>
                    <a:tc>
                      <a:txBody>
                        <a:bodyPr/>
                        <a:lstStyle/>
                        <a:p>
                          <a:pPr algn="ctr"/>
                          <a:endParaRPr lang="es-ES" noProof="0" dirty="0"/>
                        </a:p>
                      </a:txBody>
                      <a:tcPr anchor="ctr"/>
                    </a:tc>
                    <a:extLst>
                      <a:ext uri="{0D108BD9-81ED-4DB2-BD59-A6C34878D82A}">
                        <a16:rowId xmlns:a16="http://schemas.microsoft.com/office/drawing/2014/main" val="1152164214"/>
                      </a:ext>
                    </a:extLst>
                  </a:tr>
                  <a:tr h="365760">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2010393010"/>
                      </a:ext>
                    </a:extLst>
                  </a:tr>
                  <a:tr h="365760">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tc>
                      <a:txBody>
                        <a:bodyPr/>
                        <a:lstStyle/>
                        <a:p>
                          <a:pPr algn="ctr"/>
                          <a:endParaRPr lang="es-ES" noProof="0" dirty="0"/>
                        </a:p>
                      </a:txBody>
                      <a:tcPr anchor="ctr"/>
                    </a:tc>
                    <a:extLst>
                      <a:ext uri="{0D108BD9-81ED-4DB2-BD59-A6C34878D82A}">
                        <a16:rowId xmlns:a16="http://schemas.microsoft.com/office/drawing/2014/main" val="72146212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5" name="Content Placeholder 9">
                <a:extLst>
                  <a:ext uri="{FF2B5EF4-FFF2-40B4-BE49-F238E27FC236}">
                    <a16:creationId xmlns:a16="http://schemas.microsoft.com/office/drawing/2014/main" id="{77B7EEDA-B8D6-3DCA-370E-082188E09157}"/>
                  </a:ext>
                </a:extLst>
              </p:cNvPr>
              <p:cNvGraphicFramePr>
                <a:graphicFrameLocks/>
              </p:cNvGraphicFramePr>
              <p:nvPr>
                <p:extLst>
                  <p:ext uri="{D42A27DB-BD31-4B8C-83A1-F6EECF244321}">
                    <p14:modId xmlns:p14="http://schemas.microsoft.com/office/powerpoint/2010/main" val="3045850095"/>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1346">
                    <a:tc>
                      <a:txBody>
                        <a:bodyPr/>
                        <a:lstStyle/>
                        <a:p>
                          <a:pPr algn="ctr"/>
                          <a:r>
                            <a:rPr lang="es-ES" noProof="0" dirty="0"/>
                            <a:t>MOMENT-Small</a:t>
                          </a:r>
                        </a:p>
                      </a:txBody>
                      <a:tcPr anchor="ctr">
                        <a:noFill/>
                      </a:tcPr>
                    </a:tc>
                    <a:tc>
                      <a:txBody>
                        <a:bodyPr/>
                        <a:lstStyle/>
                        <a:p>
                          <a:pPr algn="ctr"/>
                          <a:r>
                            <a:rPr lang="es-ES" noProof="0" dirty="0"/>
                            <a:t>8</a:t>
                          </a:r>
                        </a:p>
                      </a:txBody>
                      <a:tcPr anchor="ctr">
                        <a:noFill/>
                      </a:tcPr>
                    </a:tc>
                    <a:tc>
                      <a:txBody>
                        <a:bodyPr/>
                        <a:lstStyle/>
                        <a:p>
                          <a:pPr algn="ctr"/>
                          <a:r>
                            <a:rPr lang="es-ES" noProof="0" dirty="0"/>
                            <a:t>512</a:t>
                          </a:r>
                        </a:p>
                      </a:txBody>
                      <a:tcPr anchor="ctr">
                        <a:noFill/>
                      </a:tcPr>
                    </a:tc>
                    <a:tc>
                      <a:txBody>
                        <a:bodyPr/>
                        <a:lstStyle/>
                        <a:p>
                          <a:pPr algn="ctr"/>
                          <a14:m>
                            <m:oMath xmlns:m="http://schemas.openxmlformats.org/officeDocument/2006/math">
                              <m:r>
                                <a:rPr lang="es-ES" b="1" i="1" noProof="0" smtClean="0">
                                  <a:latin typeface="Cambria Math" panose="02040503050406030204" pitchFamily="18" charset="0"/>
                                </a:rPr>
                                <m:t>≈</m:t>
                              </m:r>
                            </m:oMath>
                          </a14:m>
                          <a:r>
                            <a:rPr lang="es-ES" noProof="0" dirty="0"/>
                            <a:t>38 M</a:t>
                          </a:r>
                        </a:p>
                      </a:txBody>
                      <a:tcPr anchor="ctr">
                        <a:noFill/>
                      </a:tcPr>
                    </a:tc>
                    <a:extLst>
                      <a:ext uri="{0D108BD9-81ED-4DB2-BD59-A6C34878D82A}">
                        <a16:rowId xmlns:a16="http://schemas.microsoft.com/office/drawing/2014/main" val="3025077084"/>
                      </a:ext>
                    </a:extLst>
                  </a:tr>
                  <a:tr h="361346">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1346">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Choice>
        <mc:Fallback xmlns="">
          <p:graphicFrame>
            <p:nvGraphicFramePr>
              <p:cNvPr id="5" name="Content Placeholder 9">
                <a:extLst>
                  <a:ext uri="{FF2B5EF4-FFF2-40B4-BE49-F238E27FC236}">
                    <a16:creationId xmlns:a16="http://schemas.microsoft.com/office/drawing/2014/main" id="{77B7EEDA-B8D6-3DCA-370E-082188E09157}"/>
                  </a:ext>
                </a:extLst>
              </p:cNvPr>
              <p:cNvGraphicFramePr>
                <a:graphicFrameLocks/>
              </p:cNvGraphicFramePr>
              <p:nvPr>
                <p:extLst>
                  <p:ext uri="{D42A27DB-BD31-4B8C-83A1-F6EECF244321}">
                    <p14:modId xmlns:p14="http://schemas.microsoft.com/office/powerpoint/2010/main" val="3045850095"/>
                  </p:ext>
                </p:extLst>
              </p:nvPr>
            </p:nvGraphicFramePr>
            <p:xfrm>
              <a:off x="2620399" y="2622044"/>
              <a:ext cx="7317104" cy="2086732"/>
            </p:xfrm>
            <a:graphic>
              <a:graphicData uri="http://schemas.openxmlformats.org/drawingml/2006/table">
                <a:tbl>
                  <a:tblPr firstRow="1" bandRow="1">
                    <a:tableStyleId>{D27102A9-8310-4765-A935-A1911B00CA55}</a:tableStyleId>
                  </a:tblPr>
                  <a:tblGrid>
                    <a:gridCol w="1829276">
                      <a:extLst>
                        <a:ext uri="{9D8B030D-6E8A-4147-A177-3AD203B41FA5}">
                          <a16:colId xmlns:a16="http://schemas.microsoft.com/office/drawing/2014/main" val="1670086377"/>
                        </a:ext>
                      </a:extLst>
                    </a:gridCol>
                    <a:gridCol w="1829276">
                      <a:extLst>
                        <a:ext uri="{9D8B030D-6E8A-4147-A177-3AD203B41FA5}">
                          <a16:colId xmlns:a16="http://schemas.microsoft.com/office/drawing/2014/main" val="2179267525"/>
                        </a:ext>
                      </a:extLst>
                    </a:gridCol>
                    <a:gridCol w="1829276">
                      <a:extLst>
                        <a:ext uri="{9D8B030D-6E8A-4147-A177-3AD203B41FA5}">
                          <a16:colId xmlns:a16="http://schemas.microsoft.com/office/drawing/2014/main" val="3290370269"/>
                        </a:ext>
                      </a:extLst>
                    </a:gridCol>
                    <a:gridCol w="1829276">
                      <a:extLst>
                        <a:ext uri="{9D8B030D-6E8A-4147-A177-3AD203B41FA5}">
                          <a16:colId xmlns:a16="http://schemas.microsoft.com/office/drawing/2014/main" val="1115573862"/>
                        </a:ext>
                      </a:extLst>
                    </a:gridCol>
                  </a:tblGrid>
                  <a:tr h="623692">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3424751165"/>
                      </a:ext>
                    </a:extLst>
                  </a:tr>
                  <a:tr h="365760">
                    <a:tc>
                      <a:txBody>
                        <a:bodyPr/>
                        <a:lstStyle/>
                        <a:p>
                          <a:pPr algn="ctr"/>
                          <a:r>
                            <a:rPr lang="es-ES" noProof="0" dirty="0"/>
                            <a:t>MOMENT-Small</a:t>
                          </a:r>
                        </a:p>
                      </a:txBody>
                      <a:tcPr anchor="ctr">
                        <a:noFill/>
                      </a:tcPr>
                    </a:tc>
                    <a:tc>
                      <a:txBody>
                        <a:bodyPr/>
                        <a:lstStyle/>
                        <a:p>
                          <a:pPr algn="ctr"/>
                          <a:r>
                            <a:rPr lang="es-ES" noProof="0" dirty="0"/>
                            <a:t>8</a:t>
                          </a:r>
                        </a:p>
                      </a:txBody>
                      <a:tcPr anchor="ctr">
                        <a:noFill/>
                      </a:tcPr>
                    </a:tc>
                    <a:tc>
                      <a:txBody>
                        <a:bodyPr/>
                        <a:lstStyle/>
                        <a:p>
                          <a:pPr algn="ctr"/>
                          <a:r>
                            <a:rPr lang="es-ES" noProof="0" dirty="0"/>
                            <a:t>512</a:t>
                          </a:r>
                        </a:p>
                      </a:txBody>
                      <a:tcPr anchor="ctr">
                        <a:noFill/>
                      </a:tcPr>
                    </a:tc>
                    <a:tc>
                      <a:txBody>
                        <a:bodyPr/>
                        <a:lstStyle/>
                        <a:p>
                          <a:endParaRPr lang="es-ES"/>
                        </a:p>
                      </a:txBody>
                      <a:tcPr anchor="ctr">
                        <a:blipFill>
                          <a:blip r:embed="rId7"/>
                          <a:stretch>
                            <a:fillRect l="-300667" t="-173333" r="-333" b="-301667"/>
                          </a:stretch>
                        </a:blipFill>
                      </a:tcPr>
                    </a:tc>
                    <a:extLst>
                      <a:ext uri="{0D108BD9-81ED-4DB2-BD59-A6C34878D82A}">
                        <a16:rowId xmlns:a16="http://schemas.microsoft.com/office/drawing/2014/main" val="3025077084"/>
                      </a:ext>
                    </a:extLst>
                  </a:tr>
                  <a:tr h="365760">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152164214"/>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2010393010"/>
                      </a:ext>
                    </a:extLst>
                  </a:tr>
                  <a:tr h="365760">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721462120"/>
                      </a:ext>
                    </a:extLst>
                  </a:tr>
                </a:tbl>
              </a:graphicData>
            </a:graphic>
          </p:graphicFrame>
        </mc:Fallback>
      </mc:AlternateContent>
      <p:sp>
        <p:nvSpPr>
          <p:cNvPr id="4" name="Rectangle: Rounded Corners 3">
            <a:extLst>
              <a:ext uri="{FF2B5EF4-FFF2-40B4-BE49-F238E27FC236}">
                <a16:creationId xmlns:a16="http://schemas.microsoft.com/office/drawing/2014/main" id="{B21CB285-8FED-643B-1B24-221627986A9D}"/>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a:t>
            </a:r>
            <a:r>
              <a:rPr lang="es-ES" sz="2800" b="1" dirty="0">
                <a:solidFill>
                  <a:schemeClr val="bg2">
                    <a:lumMod val="50000"/>
                  </a:schemeClr>
                </a:solidFill>
                <a:latin typeface="+mj-lt"/>
              </a:rPr>
              <a:t>3/3</a:t>
            </a:r>
          </a:p>
        </p:txBody>
      </p:sp>
      <p:sp>
        <p:nvSpPr>
          <p:cNvPr id="6" name="Slide Number Placeholder 5">
            <a:extLst>
              <a:ext uri="{FF2B5EF4-FFF2-40B4-BE49-F238E27FC236}">
                <a16:creationId xmlns:a16="http://schemas.microsoft.com/office/drawing/2014/main" id="{DE7615AF-980F-3841-EB79-435BAD205D5B}"/>
              </a:ext>
            </a:extLst>
          </p:cNvPr>
          <p:cNvSpPr>
            <a:spLocks noGrp="1"/>
          </p:cNvSpPr>
          <p:nvPr>
            <p:ph type="sldNum" sz="quarter" idx="12"/>
          </p:nvPr>
        </p:nvSpPr>
        <p:spPr/>
        <p:txBody>
          <a:bodyPr/>
          <a:lstStyle/>
          <a:p>
            <a:fld id="{1A06E274-3D30-4D47-98D0-0581248BD0B1}" type="slidenum">
              <a:rPr lang="es-ES" noProof="0" smtClean="0"/>
              <a:t>28</a:t>
            </a:fld>
            <a:endParaRPr lang="es-ES" noProof="0"/>
          </a:p>
        </p:txBody>
      </p:sp>
      <p:graphicFrame>
        <p:nvGraphicFramePr>
          <p:cNvPr id="7" name="Diagram 6">
            <a:extLst>
              <a:ext uri="{FF2B5EF4-FFF2-40B4-BE49-F238E27FC236}">
                <a16:creationId xmlns:a16="http://schemas.microsoft.com/office/drawing/2014/main" id="{DD2094AE-7D79-5202-D517-894777388BC7}"/>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70581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A68AD-821F-7CE2-D903-0811560A8B06}"/>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0E038CE-FD1A-4D24-A2C5-4EBC506BEC46}"/>
              </a:ext>
            </a:extLst>
          </p:cNvPr>
          <p:cNvSpPr/>
          <p:nvPr/>
        </p:nvSpPr>
        <p:spPr>
          <a:xfrm>
            <a:off x="-564338" y="1268776"/>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p:txBody>
      </p:sp>
      <p:pic>
        <p:nvPicPr>
          <p:cNvPr id="27" name="Picture 26">
            <a:extLst>
              <a:ext uri="{FF2B5EF4-FFF2-40B4-BE49-F238E27FC236}">
                <a16:creationId xmlns:a16="http://schemas.microsoft.com/office/drawing/2014/main" id="{8A77C49A-561B-0688-9EDF-5D95451EC6D6}"/>
              </a:ext>
            </a:extLst>
          </p:cNvPr>
          <p:cNvPicPr>
            <a:picLocks noChangeAspect="1"/>
          </p:cNvPicPr>
          <p:nvPr/>
        </p:nvPicPr>
        <p:blipFill>
          <a:blip r:embed="rId4"/>
          <a:stretch>
            <a:fillRect/>
          </a:stretch>
        </p:blipFill>
        <p:spPr>
          <a:xfrm>
            <a:off x="1908000" y="1332000"/>
            <a:ext cx="9360000" cy="5031000"/>
          </a:xfrm>
          <a:prstGeom prst="rect">
            <a:avLst/>
          </a:prstGeom>
        </p:spPr>
      </p:pic>
      <p:pic>
        <p:nvPicPr>
          <p:cNvPr id="29" name="Picture 28">
            <a:extLst>
              <a:ext uri="{FF2B5EF4-FFF2-40B4-BE49-F238E27FC236}">
                <a16:creationId xmlns:a16="http://schemas.microsoft.com/office/drawing/2014/main" id="{56A1FC1E-109D-EA62-2C29-74F39C57EC15}"/>
              </a:ext>
            </a:extLst>
          </p:cNvPr>
          <p:cNvPicPr>
            <a:picLocks noChangeAspect="1"/>
          </p:cNvPicPr>
          <p:nvPr/>
        </p:nvPicPr>
        <p:blipFill>
          <a:blip r:embed="rId5"/>
          <a:stretch>
            <a:fillRect/>
          </a:stretch>
        </p:blipFill>
        <p:spPr>
          <a:xfrm>
            <a:off x="1908000" y="1332000"/>
            <a:ext cx="9360000" cy="5031000"/>
          </a:xfrm>
          <a:prstGeom prst="rect">
            <a:avLst/>
          </a:prstGeom>
        </p:spPr>
      </p:pic>
      <p:pic>
        <p:nvPicPr>
          <p:cNvPr id="28" name="Picture 27">
            <a:extLst>
              <a:ext uri="{FF2B5EF4-FFF2-40B4-BE49-F238E27FC236}">
                <a16:creationId xmlns:a16="http://schemas.microsoft.com/office/drawing/2014/main" id="{BDD0F26D-E409-783B-E2AC-E4A797DEDC77}"/>
              </a:ext>
            </a:extLst>
          </p:cNvPr>
          <p:cNvPicPr>
            <a:picLocks noChangeAspect="1"/>
          </p:cNvPicPr>
          <p:nvPr/>
        </p:nvPicPr>
        <p:blipFill>
          <a:blip r:embed="rId6"/>
          <a:stretch>
            <a:fillRect/>
          </a:stretch>
        </p:blipFill>
        <p:spPr>
          <a:xfrm>
            <a:off x="1908000" y="1332000"/>
            <a:ext cx="9360000" cy="5031000"/>
          </a:xfrm>
          <a:prstGeom prst="rect">
            <a:avLst/>
          </a:prstGeom>
        </p:spPr>
      </p:pic>
      <p:pic>
        <p:nvPicPr>
          <p:cNvPr id="30" name="Picture 29">
            <a:extLst>
              <a:ext uri="{FF2B5EF4-FFF2-40B4-BE49-F238E27FC236}">
                <a16:creationId xmlns:a16="http://schemas.microsoft.com/office/drawing/2014/main" id="{2317572F-2A57-6373-7113-2B5366C54212}"/>
              </a:ext>
            </a:extLst>
          </p:cNvPr>
          <p:cNvPicPr>
            <a:picLocks noChangeAspect="1"/>
          </p:cNvPicPr>
          <p:nvPr/>
        </p:nvPicPr>
        <p:blipFill>
          <a:blip r:embed="rId7"/>
          <a:stretch>
            <a:fillRect/>
          </a:stretch>
        </p:blipFill>
        <p:spPr>
          <a:xfrm>
            <a:off x="1908000" y="1332000"/>
            <a:ext cx="9360000" cy="5031000"/>
          </a:xfrm>
          <a:prstGeom prst="rect">
            <a:avLst/>
          </a:prstGeom>
        </p:spPr>
      </p:pic>
      <p:pic>
        <p:nvPicPr>
          <p:cNvPr id="10" name="Picture 9">
            <a:extLst>
              <a:ext uri="{FF2B5EF4-FFF2-40B4-BE49-F238E27FC236}">
                <a16:creationId xmlns:a16="http://schemas.microsoft.com/office/drawing/2014/main" id="{BC18F9FA-B38B-82B3-62ED-0DF5ED190C34}"/>
              </a:ext>
            </a:extLst>
          </p:cNvPr>
          <p:cNvPicPr>
            <a:picLocks noChangeAspect="1"/>
          </p:cNvPicPr>
          <p:nvPr/>
        </p:nvPicPr>
        <p:blipFill>
          <a:blip r:embed="rId8"/>
          <a:stretch>
            <a:fillRect/>
          </a:stretch>
        </p:blipFill>
        <p:spPr>
          <a:xfrm>
            <a:off x="1908000" y="1332000"/>
            <a:ext cx="9360000" cy="5031000"/>
          </a:xfrm>
          <a:prstGeom prst="rect">
            <a:avLst/>
          </a:prstGeom>
        </p:spPr>
      </p:pic>
      <p:sp>
        <p:nvSpPr>
          <p:cNvPr id="4" name="Rectangle: Rounded Corners 3">
            <a:extLst>
              <a:ext uri="{FF2B5EF4-FFF2-40B4-BE49-F238E27FC236}">
                <a16:creationId xmlns:a16="http://schemas.microsoft.com/office/drawing/2014/main" id="{91FAB609-DA92-9A25-C952-27877E06541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Caso de uso | </a:t>
            </a:r>
            <a:r>
              <a:rPr lang="es-ES" sz="2800" b="1" err="1">
                <a:solidFill>
                  <a:schemeClr val="tx1"/>
                </a:solidFill>
                <a:latin typeface="+mj-lt"/>
              </a:rPr>
              <a:t>Univariable</a:t>
            </a:r>
            <a:r>
              <a:rPr lang="es-ES" sz="2800" b="1">
                <a:solidFill>
                  <a:schemeClr val="tx1"/>
                </a:solidFill>
                <a:latin typeface="+mj-lt"/>
              </a:rPr>
              <a:t> (</a:t>
            </a:r>
            <a:r>
              <a:rPr lang="es-ES" sz="2800" b="1" err="1">
                <a:solidFill>
                  <a:schemeClr val="tx1"/>
                </a:solidFill>
                <a:latin typeface="+mj-lt"/>
              </a:rPr>
              <a:t>zero-shot</a:t>
            </a:r>
            <a:r>
              <a:rPr lang="es-ES" sz="2800" b="1">
                <a:solidFill>
                  <a:schemeClr val="tx1"/>
                </a:solidFill>
                <a:latin typeface="+mj-lt"/>
              </a:rPr>
              <a:t>)</a:t>
            </a:r>
            <a:endParaRPr lang="es-ES" sz="2800" b="1">
              <a:solidFill>
                <a:schemeClr val="bg2">
                  <a:lumMod val="50000"/>
                </a:schemeClr>
              </a:solidFill>
              <a:latin typeface="+mj-lt"/>
            </a:endParaRPr>
          </a:p>
        </p:txBody>
      </p:sp>
      <p:sp>
        <p:nvSpPr>
          <p:cNvPr id="2" name="Content Placeholder 18">
            <a:extLst>
              <a:ext uri="{FF2B5EF4-FFF2-40B4-BE49-F238E27FC236}">
                <a16:creationId xmlns:a16="http://schemas.microsoft.com/office/drawing/2014/main" id="{E166CD6A-8B2B-68ED-DE59-26EF04F33F4E}"/>
              </a:ext>
            </a:extLst>
          </p:cNvPr>
          <p:cNvSpPr txBox="1">
            <a:spLocks/>
          </p:cNvSpPr>
          <p:nvPr/>
        </p:nvSpPr>
        <p:spPr>
          <a:xfrm>
            <a:off x="772466" y="234465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3" name="Content Placeholder 8">
            <a:extLst>
              <a:ext uri="{FF2B5EF4-FFF2-40B4-BE49-F238E27FC236}">
                <a16:creationId xmlns:a16="http://schemas.microsoft.com/office/drawing/2014/main" id="{D0B9A4AC-2CB4-5ACD-E990-D88218652E12}"/>
              </a:ext>
            </a:extLst>
          </p:cNvPr>
          <p:cNvSpPr txBox="1">
            <a:spLocks/>
          </p:cNvSpPr>
          <p:nvPr/>
        </p:nvSpPr>
        <p:spPr>
          <a:xfrm>
            <a:off x="772466" y="234465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Se detecta la anomalía (menos clara que con MTSAE)</a:t>
            </a:r>
          </a:p>
          <a:p>
            <a:r>
              <a:rPr lang="es-ES" dirty="0"/>
              <a:t>La segmentación no es clara</a:t>
            </a:r>
          </a:p>
        </p:txBody>
      </p:sp>
      <p:sp>
        <p:nvSpPr>
          <p:cNvPr id="43" name="Content Placeholder 18">
            <a:extLst>
              <a:ext uri="{FF2B5EF4-FFF2-40B4-BE49-F238E27FC236}">
                <a16:creationId xmlns:a16="http://schemas.microsoft.com/office/drawing/2014/main" id="{DA655E1D-42A7-B8DF-2094-584A79B17ECD}"/>
              </a:ext>
            </a:extLst>
          </p:cNvPr>
          <p:cNvSpPr txBox="1">
            <a:spLocks/>
          </p:cNvSpPr>
          <p:nvPr/>
        </p:nvSpPr>
        <p:spPr>
          <a:xfrm>
            <a:off x="772466" y="234465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51" name="Slide Number Placeholder 3">
            <a:extLst>
              <a:ext uri="{FF2B5EF4-FFF2-40B4-BE49-F238E27FC236}">
                <a16:creationId xmlns:a16="http://schemas.microsoft.com/office/drawing/2014/main" id="{4E3DBE9D-C8CC-19E9-8BD1-CC56C12B73EA}"/>
              </a:ext>
            </a:extLst>
          </p:cNvPr>
          <p:cNvSpPr txBox="1">
            <a:spLocks/>
          </p:cNvSpPr>
          <p:nvPr/>
        </p:nvSpPr>
        <p:spPr>
          <a:xfrm>
            <a:off x="8615136" y="636293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29</a:t>
            </a:fld>
            <a:endParaRPr lang="es-ES"/>
          </a:p>
        </p:txBody>
      </p:sp>
      <p:grpSp>
        <p:nvGrpSpPr>
          <p:cNvPr id="52" name="Group 51">
            <a:extLst>
              <a:ext uri="{FF2B5EF4-FFF2-40B4-BE49-F238E27FC236}">
                <a16:creationId xmlns:a16="http://schemas.microsoft.com/office/drawing/2014/main" id="{EBA07513-27F7-D392-4BEA-123C73C32FD2}"/>
              </a:ext>
            </a:extLst>
          </p:cNvPr>
          <p:cNvGrpSpPr/>
          <p:nvPr/>
        </p:nvGrpSpPr>
        <p:grpSpPr>
          <a:xfrm>
            <a:off x="17961" y="5225867"/>
            <a:ext cx="1089579" cy="1060938"/>
            <a:chOff x="11207068" y="5072674"/>
            <a:chExt cx="1089579" cy="1060938"/>
          </a:xfrm>
        </p:grpSpPr>
        <p:pic>
          <p:nvPicPr>
            <p:cNvPr id="53" name="Graphic 52" descr="Lamp with solid fill">
              <a:extLst>
                <a:ext uri="{FF2B5EF4-FFF2-40B4-BE49-F238E27FC236}">
                  <a16:creationId xmlns:a16="http://schemas.microsoft.com/office/drawing/2014/main" id="{A396AFA1-8BCF-086F-6934-4818618F66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7068" y="5072674"/>
              <a:ext cx="914400" cy="914400"/>
            </a:xfrm>
            <a:prstGeom prst="rect">
              <a:avLst/>
            </a:prstGeom>
          </p:spPr>
        </p:pic>
        <p:pic>
          <p:nvPicPr>
            <p:cNvPr id="54" name="Graphic 53" descr="Candle with solid fill">
              <a:extLst>
                <a:ext uri="{FF2B5EF4-FFF2-40B4-BE49-F238E27FC236}">
                  <a16:creationId xmlns:a16="http://schemas.microsoft.com/office/drawing/2014/main" id="{35468285-A2BF-9317-1BA8-4DDA804503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47" y="5219212"/>
              <a:ext cx="914400" cy="914400"/>
            </a:xfrm>
            <a:prstGeom prst="rect">
              <a:avLst/>
            </a:prstGeom>
          </p:spPr>
        </p:pic>
      </p:grpSp>
      <p:graphicFrame>
        <p:nvGraphicFramePr>
          <p:cNvPr id="57" name="Diagram 56">
            <a:extLst>
              <a:ext uri="{FF2B5EF4-FFF2-40B4-BE49-F238E27FC236}">
                <a16:creationId xmlns:a16="http://schemas.microsoft.com/office/drawing/2014/main" id="{1A1CA222-C59C-742E-B629-E5C0DDF108D5}"/>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5" name="Group 4">
            <a:extLst>
              <a:ext uri="{FF2B5EF4-FFF2-40B4-BE49-F238E27FC236}">
                <a16:creationId xmlns:a16="http://schemas.microsoft.com/office/drawing/2014/main" id="{0105A53F-0D9F-922E-9EEA-03F174588B06}"/>
              </a:ext>
            </a:extLst>
          </p:cNvPr>
          <p:cNvGrpSpPr/>
          <p:nvPr/>
        </p:nvGrpSpPr>
        <p:grpSpPr>
          <a:xfrm>
            <a:off x="0" y="1285200"/>
            <a:ext cx="1003300" cy="659583"/>
            <a:chOff x="11353800" y="6453113"/>
            <a:chExt cx="1003300" cy="659583"/>
          </a:xfrm>
        </p:grpSpPr>
        <p:grpSp>
          <p:nvGrpSpPr>
            <p:cNvPr id="6" name="Group 5">
              <a:extLst>
                <a:ext uri="{FF2B5EF4-FFF2-40B4-BE49-F238E27FC236}">
                  <a16:creationId xmlns:a16="http://schemas.microsoft.com/office/drawing/2014/main" id="{69CA92E8-0248-15E2-1A2C-FF99A849B91B}"/>
                </a:ext>
              </a:extLst>
            </p:cNvPr>
            <p:cNvGrpSpPr/>
            <p:nvPr/>
          </p:nvGrpSpPr>
          <p:grpSpPr>
            <a:xfrm>
              <a:off x="11353800" y="6453113"/>
              <a:ext cx="1003300" cy="659583"/>
              <a:chOff x="3297767" y="3824883"/>
              <a:chExt cx="1967439" cy="1398425"/>
            </a:xfrm>
          </p:grpSpPr>
          <p:sp>
            <p:nvSpPr>
              <p:cNvPr id="8" name="Freeform: Shape 7">
                <a:extLst>
                  <a:ext uri="{FF2B5EF4-FFF2-40B4-BE49-F238E27FC236}">
                    <a16:creationId xmlns:a16="http://schemas.microsoft.com/office/drawing/2014/main" id="{A41F9E29-5C1A-62B4-DD82-BD908941B0EA}"/>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9" name="TextBox 8">
                <a:extLst>
                  <a:ext uri="{FF2B5EF4-FFF2-40B4-BE49-F238E27FC236}">
                    <a16:creationId xmlns:a16="http://schemas.microsoft.com/office/drawing/2014/main" id="{9ED9CA80-7007-FE86-A591-739954DF9D16}"/>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38035949-5216-92D6-7D62-1AB4BC0D1860}"/>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2951105682"/>
      </p:ext>
    </p:extLst>
  </p:cSld>
  <p:clrMapOvr>
    <a:masterClrMapping/>
  </p:clrMapOvr>
  <mc:AlternateContent xmlns:mc="http://schemas.openxmlformats.org/markup-compatibility/2006" xmlns:p14="http://schemas.microsoft.com/office/powerpoint/2010/main">
    <mc:Choice Requires="p14">
      <p:transition spd="slow" p14:dur="2000" advTm="31828"/>
    </mc:Choice>
    <mc:Fallback xmlns="">
      <p:transition spd="slow" advTm="3182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7"/>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8"/>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A8280-A789-F373-A3AE-BCEBD8CFC8C7}"/>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9AA4849E-62BB-FB20-F8C9-0851113835E6}"/>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2DA3DBC0-B796-7896-DF7E-917A0660E3A7}"/>
              </a:ext>
            </a:extLst>
          </p:cNvPr>
          <p:cNvSpPr/>
          <p:nvPr/>
        </p:nvSpPr>
        <p:spPr>
          <a:xfrm>
            <a:off x="719137" y="-284639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Contenido</a:t>
            </a:r>
          </a:p>
        </p:txBody>
      </p:sp>
      <p:sp>
        <p:nvSpPr>
          <p:cNvPr id="6" name="Slide Number Placeholder 5">
            <a:extLst>
              <a:ext uri="{FF2B5EF4-FFF2-40B4-BE49-F238E27FC236}">
                <a16:creationId xmlns:a16="http://schemas.microsoft.com/office/drawing/2014/main" id="{6DD16881-82CC-02C4-0709-49753A2CF7E1}"/>
              </a:ext>
            </a:extLst>
          </p:cNvPr>
          <p:cNvSpPr>
            <a:spLocks noGrp="1"/>
          </p:cNvSpPr>
          <p:nvPr>
            <p:ph type="sldNum" sz="quarter" idx="12"/>
          </p:nvPr>
        </p:nvSpPr>
        <p:spPr/>
        <p:txBody>
          <a:bodyPr/>
          <a:lstStyle/>
          <a:p>
            <a:fld id="{1A06E274-3D30-4D47-98D0-0581248BD0B1}" type="slidenum">
              <a:rPr lang="es-ES" noProof="0" smtClean="0"/>
              <a:t>3</a:t>
            </a:fld>
            <a:endParaRPr lang="es-ES" noProof="0"/>
          </a:p>
        </p:txBody>
      </p:sp>
      <p:sp>
        <p:nvSpPr>
          <p:cNvPr id="3" name="TextBox 2">
            <a:extLst>
              <a:ext uri="{FF2B5EF4-FFF2-40B4-BE49-F238E27FC236}">
                <a16:creationId xmlns:a16="http://schemas.microsoft.com/office/drawing/2014/main" id="{B7FDAB9F-08D2-202C-7C06-A2409CF7D660}"/>
              </a:ext>
            </a:extLst>
          </p:cNvPr>
          <p:cNvSpPr txBox="1"/>
          <p:nvPr/>
        </p:nvSpPr>
        <p:spPr>
          <a:xfrm>
            <a:off x="902090" y="2567226"/>
            <a:ext cx="8525374" cy="29222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lnSpc>
                <a:spcPct val="150000"/>
              </a:lnSpc>
              <a:buFont typeface="+mj-lt"/>
              <a:buAutoNum type="arabicPeriod"/>
            </a:pPr>
            <a:r>
              <a:rPr lang="es-ES" sz="2500"/>
              <a:t>Introducción</a:t>
            </a:r>
          </a:p>
          <a:p>
            <a:pPr marL="457200" indent="-457200">
              <a:lnSpc>
                <a:spcPct val="150000"/>
              </a:lnSpc>
              <a:buFont typeface="+mj-lt"/>
              <a:buAutoNum type="arabicPeriod"/>
            </a:pPr>
            <a:r>
              <a:rPr lang="es-ES" sz="2500"/>
              <a:t>Herramientas y metodología</a:t>
            </a:r>
          </a:p>
          <a:p>
            <a:pPr marL="457200" indent="-457200">
              <a:lnSpc>
                <a:spcPct val="150000"/>
              </a:lnSpc>
              <a:buFont typeface="+mj-lt"/>
              <a:buAutoNum type="arabicPeriod"/>
            </a:pPr>
            <a:r>
              <a:rPr lang="es-ES" sz="2500"/>
              <a:t>Resultados experimentales</a:t>
            </a:r>
          </a:p>
          <a:p>
            <a:pPr marL="457200" indent="-457200">
              <a:lnSpc>
                <a:spcPct val="150000"/>
              </a:lnSpc>
              <a:buFont typeface="+mj-lt"/>
              <a:buAutoNum type="arabicPeriod"/>
            </a:pPr>
            <a:r>
              <a:rPr lang="es-ES" sz="2500"/>
              <a:t>Discusión</a:t>
            </a:r>
          </a:p>
          <a:p>
            <a:pPr marL="457200" indent="-457200">
              <a:lnSpc>
                <a:spcPct val="150000"/>
              </a:lnSpc>
              <a:buFont typeface="+mj-lt"/>
              <a:buAutoNum type="arabicPeriod"/>
            </a:pPr>
            <a:r>
              <a:rPr lang="es-ES" sz="2500"/>
              <a:t>Conclusiones y trabajo futuro</a:t>
            </a:r>
            <a:endParaRPr lang="en-US"/>
          </a:p>
        </p:txBody>
      </p:sp>
    </p:spTree>
    <p:custDataLst>
      <p:tags r:id="rId1"/>
    </p:custDataLst>
    <p:extLst>
      <p:ext uri="{BB962C8B-B14F-4D97-AF65-F5344CB8AC3E}">
        <p14:creationId xmlns:p14="http://schemas.microsoft.com/office/powerpoint/2010/main" val="1126335511"/>
      </p:ext>
    </p:extLst>
  </p:cSld>
  <p:clrMapOvr>
    <a:masterClrMapping/>
  </p:clrMapOvr>
  <mc:AlternateContent xmlns:mc="http://schemas.openxmlformats.org/markup-compatibility/2006" xmlns:p14="http://schemas.microsoft.com/office/powerpoint/2010/main">
    <mc:Choice Requires="p14">
      <p:transition spd="slow" p14:dur="2000" advTm="12205"/>
    </mc:Choice>
    <mc:Fallback xmlns="">
      <p:transition spd="slow" advTm="122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E52603-4040-DF6C-FBCB-DF5F63FCA26A}"/>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104B2375-BFBD-1AE6-C4DE-687F469A4C33}"/>
              </a:ext>
            </a:extLst>
          </p:cNvPr>
          <p:cNvSpPr/>
          <p:nvPr/>
        </p:nvSpPr>
        <p:spPr>
          <a:xfrm>
            <a:off x="-564338" y="1268776"/>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p:txBody>
      </p:sp>
      <p:pic>
        <p:nvPicPr>
          <p:cNvPr id="18" name="Picture 17">
            <a:extLst>
              <a:ext uri="{FF2B5EF4-FFF2-40B4-BE49-F238E27FC236}">
                <a16:creationId xmlns:a16="http://schemas.microsoft.com/office/drawing/2014/main" id="{6BCB1AD8-11A2-5183-6882-677E9D869010}"/>
              </a:ext>
            </a:extLst>
          </p:cNvPr>
          <p:cNvPicPr>
            <a:picLocks noChangeAspect="1"/>
          </p:cNvPicPr>
          <p:nvPr/>
        </p:nvPicPr>
        <p:blipFill>
          <a:blip r:embed="rId4"/>
          <a:stretch>
            <a:fillRect/>
          </a:stretch>
        </p:blipFill>
        <p:spPr>
          <a:xfrm>
            <a:off x="1908000" y="1332000"/>
            <a:ext cx="9360000" cy="5031000"/>
          </a:xfrm>
          <a:prstGeom prst="rect">
            <a:avLst/>
          </a:prstGeom>
        </p:spPr>
      </p:pic>
      <p:pic>
        <p:nvPicPr>
          <p:cNvPr id="24" name="Picture 23">
            <a:extLst>
              <a:ext uri="{FF2B5EF4-FFF2-40B4-BE49-F238E27FC236}">
                <a16:creationId xmlns:a16="http://schemas.microsoft.com/office/drawing/2014/main" id="{3E746C30-1575-1AB2-9714-45A7441C3F6E}"/>
              </a:ext>
            </a:extLst>
          </p:cNvPr>
          <p:cNvPicPr>
            <a:picLocks noChangeAspect="1"/>
          </p:cNvPicPr>
          <p:nvPr/>
        </p:nvPicPr>
        <p:blipFill>
          <a:blip r:embed="rId5"/>
          <a:stretch>
            <a:fillRect/>
          </a:stretch>
        </p:blipFill>
        <p:spPr>
          <a:xfrm>
            <a:off x="1908000" y="1332000"/>
            <a:ext cx="9360000" cy="5031000"/>
          </a:xfrm>
          <a:prstGeom prst="rect">
            <a:avLst/>
          </a:prstGeom>
        </p:spPr>
      </p:pic>
      <p:pic>
        <p:nvPicPr>
          <p:cNvPr id="28" name="Picture 27">
            <a:extLst>
              <a:ext uri="{FF2B5EF4-FFF2-40B4-BE49-F238E27FC236}">
                <a16:creationId xmlns:a16="http://schemas.microsoft.com/office/drawing/2014/main" id="{70DF3500-798A-55DD-98E6-BAB3ABA448ED}"/>
              </a:ext>
            </a:extLst>
          </p:cNvPr>
          <p:cNvPicPr>
            <a:picLocks noChangeAspect="1"/>
          </p:cNvPicPr>
          <p:nvPr/>
        </p:nvPicPr>
        <p:blipFill>
          <a:blip r:embed="rId6"/>
          <a:stretch>
            <a:fillRect/>
          </a:stretch>
        </p:blipFill>
        <p:spPr>
          <a:xfrm>
            <a:off x="1908000" y="1332000"/>
            <a:ext cx="9360000" cy="5031000"/>
          </a:xfrm>
          <a:prstGeom prst="rect">
            <a:avLst/>
          </a:prstGeom>
        </p:spPr>
      </p:pic>
      <p:pic>
        <p:nvPicPr>
          <p:cNvPr id="31" name="Picture 30">
            <a:extLst>
              <a:ext uri="{FF2B5EF4-FFF2-40B4-BE49-F238E27FC236}">
                <a16:creationId xmlns:a16="http://schemas.microsoft.com/office/drawing/2014/main" id="{142063EC-FE08-38F6-0B5C-52CFA146D212}"/>
              </a:ext>
            </a:extLst>
          </p:cNvPr>
          <p:cNvPicPr>
            <a:picLocks noChangeAspect="1"/>
          </p:cNvPicPr>
          <p:nvPr/>
        </p:nvPicPr>
        <p:blipFill>
          <a:blip r:embed="rId7"/>
          <a:stretch>
            <a:fillRect/>
          </a:stretch>
        </p:blipFill>
        <p:spPr>
          <a:xfrm>
            <a:off x="1908000" y="1332000"/>
            <a:ext cx="9360000" cy="5031000"/>
          </a:xfrm>
          <a:prstGeom prst="rect">
            <a:avLst/>
          </a:prstGeom>
        </p:spPr>
      </p:pic>
      <p:pic>
        <p:nvPicPr>
          <p:cNvPr id="34" name="Picture 33">
            <a:extLst>
              <a:ext uri="{FF2B5EF4-FFF2-40B4-BE49-F238E27FC236}">
                <a16:creationId xmlns:a16="http://schemas.microsoft.com/office/drawing/2014/main" id="{4E78FD7A-D0B1-5C92-C8D0-C96501CC3A30}"/>
              </a:ext>
            </a:extLst>
          </p:cNvPr>
          <p:cNvPicPr>
            <a:picLocks noChangeAspect="1"/>
          </p:cNvPicPr>
          <p:nvPr/>
        </p:nvPicPr>
        <p:blipFill>
          <a:blip r:embed="rId8"/>
          <a:stretch>
            <a:fillRect/>
          </a:stretch>
        </p:blipFill>
        <p:spPr>
          <a:xfrm>
            <a:off x="1908000" y="1332000"/>
            <a:ext cx="9360000" cy="5031000"/>
          </a:xfrm>
          <a:prstGeom prst="rect">
            <a:avLst/>
          </a:prstGeom>
        </p:spPr>
      </p:pic>
      <p:pic>
        <p:nvPicPr>
          <p:cNvPr id="5" name="Picture 4">
            <a:extLst>
              <a:ext uri="{FF2B5EF4-FFF2-40B4-BE49-F238E27FC236}">
                <a16:creationId xmlns:a16="http://schemas.microsoft.com/office/drawing/2014/main" id="{B8774FC9-4385-3356-354C-1E0150F54B05}"/>
              </a:ext>
            </a:extLst>
          </p:cNvPr>
          <p:cNvPicPr>
            <a:picLocks noChangeAspect="1"/>
          </p:cNvPicPr>
          <p:nvPr/>
        </p:nvPicPr>
        <p:blipFill>
          <a:blip r:embed="rId9"/>
          <a:stretch>
            <a:fillRect/>
          </a:stretch>
        </p:blipFill>
        <p:spPr>
          <a:xfrm>
            <a:off x="1908000" y="1332000"/>
            <a:ext cx="9360000" cy="5031000"/>
          </a:xfrm>
          <a:prstGeom prst="rect">
            <a:avLst/>
          </a:prstGeom>
        </p:spPr>
      </p:pic>
      <p:sp>
        <p:nvSpPr>
          <p:cNvPr id="14" name="Content Placeholder 18">
            <a:extLst>
              <a:ext uri="{FF2B5EF4-FFF2-40B4-BE49-F238E27FC236}">
                <a16:creationId xmlns:a16="http://schemas.microsoft.com/office/drawing/2014/main" id="{4BF77A9C-3E16-08C8-F408-63CB50E4BE93}"/>
              </a:ext>
            </a:extLst>
          </p:cNvPr>
          <p:cNvSpPr txBox="1">
            <a:spLocks/>
          </p:cNvSpPr>
          <p:nvPr/>
        </p:nvSpPr>
        <p:spPr>
          <a:xfrm>
            <a:off x="379851" y="1756816"/>
            <a:ext cx="11432298" cy="504305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200" dirty="0"/>
              <a:t>Se detecta mejor la anomalía (aún difícil de ver)</a:t>
            </a:r>
          </a:p>
          <a:p>
            <a:r>
              <a:rPr lang="es-ES" sz="2200" dirty="0"/>
              <a:t>La segmentación se ajusta bastante a los eventos ocurridos, pero sigue sin ser clara</a:t>
            </a:r>
          </a:p>
        </p:txBody>
      </p:sp>
      <p:sp>
        <p:nvSpPr>
          <p:cNvPr id="6" name="Slide Number Placeholder 5">
            <a:extLst>
              <a:ext uri="{FF2B5EF4-FFF2-40B4-BE49-F238E27FC236}">
                <a16:creationId xmlns:a16="http://schemas.microsoft.com/office/drawing/2014/main" id="{2BFBE8D2-13D8-3DD2-54A1-63E756405BDE}"/>
              </a:ext>
            </a:extLst>
          </p:cNvPr>
          <p:cNvSpPr>
            <a:spLocks noGrp="1"/>
          </p:cNvSpPr>
          <p:nvPr>
            <p:ph type="sldNum" sz="quarter" idx="12"/>
          </p:nvPr>
        </p:nvSpPr>
        <p:spPr/>
        <p:txBody>
          <a:bodyPr/>
          <a:lstStyle/>
          <a:p>
            <a:fld id="{1A06E274-3D30-4D47-98D0-0581248BD0B1}" type="slidenum">
              <a:rPr lang="es-ES" noProof="0" smtClean="0"/>
              <a:t>30</a:t>
            </a:fld>
            <a:endParaRPr lang="es-ES" noProof="0"/>
          </a:p>
        </p:txBody>
      </p:sp>
      <p:sp>
        <p:nvSpPr>
          <p:cNvPr id="4" name="Rectangle: Rounded Corners 3">
            <a:extLst>
              <a:ext uri="{FF2B5EF4-FFF2-40B4-BE49-F238E27FC236}">
                <a16:creationId xmlns:a16="http://schemas.microsoft.com/office/drawing/2014/main" id="{2EB8EF59-BF26-9572-F477-8EBE210BE139}"/>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 Caso de uso | Multivariable (</a:t>
            </a:r>
            <a:r>
              <a:rPr lang="es-ES" sz="2800" b="1" dirty="0" err="1">
                <a:solidFill>
                  <a:schemeClr val="tx1"/>
                </a:solidFill>
                <a:latin typeface="+mj-lt"/>
              </a:rPr>
              <a:t>zero-shot</a:t>
            </a:r>
            <a:r>
              <a:rPr lang="es-ES" sz="2800" b="1" dirty="0">
                <a:solidFill>
                  <a:schemeClr val="tx1"/>
                </a:solidFill>
                <a:latin typeface="+mj-lt"/>
              </a:rPr>
              <a:t>)</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9E226559-A83B-5654-06AB-F97D20E4ED02}"/>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30</a:t>
            </a:fld>
            <a:endParaRPr lang="es-ES"/>
          </a:p>
        </p:txBody>
      </p:sp>
      <p:graphicFrame>
        <p:nvGraphicFramePr>
          <p:cNvPr id="32" name="Diagram 31">
            <a:extLst>
              <a:ext uri="{FF2B5EF4-FFF2-40B4-BE49-F238E27FC236}">
                <a16:creationId xmlns:a16="http://schemas.microsoft.com/office/drawing/2014/main" id="{78938B4B-0216-A578-4D6F-4472D21A50A8}"/>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2" name="Content Placeholder 18">
            <a:extLst>
              <a:ext uri="{FF2B5EF4-FFF2-40B4-BE49-F238E27FC236}">
                <a16:creationId xmlns:a16="http://schemas.microsoft.com/office/drawing/2014/main" id="{FF92C2D8-0991-8AFB-CF44-A086C3BD061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22" name="TextBox 21">
            <a:extLst>
              <a:ext uri="{FF2B5EF4-FFF2-40B4-BE49-F238E27FC236}">
                <a16:creationId xmlns:a16="http://schemas.microsoft.com/office/drawing/2014/main" id="{EC2CFC72-BB1D-E1EC-ED38-431920690F53}"/>
              </a:ext>
            </a:extLst>
          </p:cNvPr>
          <p:cNvSpPr txBox="1"/>
          <p:nvPr/>
        </p:nvSpPr>
        <p:spPr>
          <a:xfrm>
            <a:off x="-68400" y="3708000"/>
            <a:ext cx="1942734" cy="646331"/>
          </a:xfrm>
          <a:prstGeom prst="rect">
            <a:avLst/>
          </a:prstGeom>
          <a:noFill/>
        </p:spPr>
        <p:txBody>
          <a:bodyPr wrap="square" rtlCol="0">
            <a:spAutoFit/>
          </a:bodyPr>
          <a:lstStyle/>
          <a:p>
            <a:pPr algn="ctr"/>
            <a:r>
              <a:rPr lang="es-ES"/>
              <a:t>¿Apagón y bloqueo?</a:t>
            </a:r>
            <a:endParaRPr lang="es-ES" noProof="0"/>
          </a:p>
        </p:txBody>
      </p:sp>
      <p:sp>
        <p:nvSpPr>
          <p:cNvPr id="26" name="TextBox 25">
            <a:extLst>
              <a:ext uri="{FF2B5EF4-FFF2-40B4-BE49-F238E27FC236}">
                <a16:creationId xmlns:a16="http://schemas.microsoft.com/office/drawing/2014/main" id="{ABD0F2F1-30A9-D8B2-F42D-4148620D0B9F}"/>
              </a:ext>
            </a:extLst>
          </p:cNvPr>
          <p:cNvSpPr txBox="1"/>
          <p:nvPr/>
        </p:nvSpPr>
        <p:spPr>
          <a:xfrm>
            <a:off x="-68400" y="3708000"/>
            <a:ext cx="1942734" cy="923330"/>
          </a:xfrm>
          <a:prstGeom prst="rect">
            <a:avLst/>
          </a:prstGeom>
          <a:noFill/>
        </p:spPr>
        <p:txBody>
          <a:bodyPr wrap="square" rtlCol="0">
            <a:spAutoFit/>
          </a:bodyPr>
          <a:lstStyle/>
          <a:p>
            <a:pPr algn="ctr"/>
            <a:r>
              <a:rPr lang="es-ES" noProof="0"/>
              <a:t>Pico de las renovables (…y un par de trozos)</a:t>
            </a:r>
          </a:p>
        </p:txBody>
      </p:sp>
      <p:sp>
        <p:nvSpPr>
          <p:cNvPr id="29" name="TextBox 28">
            <a:extLst>
              <a:ext uri="{FF2B5EF4-FFF2-40B4-BE49-F238E27FC236}">
                <a16:creationId xmlns:a16="http://schemas.microsoft.com/office/drawing/2014/main" id="{E756319E-5E5A-11DC-40AC-9B3806061805}"/>
              </a:ext>
            </a:extLst>
          </p:cNvPr>
          <p:cNvSpPr txBox="1"/>
          <p:nvPr/>
        </p:nvSpPr>
        <p:spPr>
          <a:xfrm>
            <a:off x="-68400" y="3708000"/>
            <a:ext cx="1942734" cy="923330"/>
          </a:xfrm>
          <a:prstGeom prst="rect">
            <a:avLst/>
          </a:prstGeom>
          <a:noFill/>
        </p:spPr>
        <p:txBody>
          <a:bodyPr wrap="square" rtlCol="0">
            <a:spAutoFit/>
          </a:bodyPr>
          <a:lstStyle/>
          <a:p>
            <a:pPr algn="ctr"/>
            <a:r>
              <a:rPr lang="es-ES" noProof="0"/>
              <a:t>¿Estado habitual + apagón? No muy claro</a:t>
            </a:r>
          </a:p>
        </p:txBody>
      </p:sp>
      <p:sp>
        <p:nvSpPr>
          <p:cNvPr id="35" name="TextBox 34">
            <a:extLst>
              <a:ext uri="{FF2B5EF4-FFF2-40B4-BE49-F238E27FC236}">
                <a16:creationId xmlns:a16="http://schemas.microsoft.com/office/drawing/2014/main" id="{CA994490-F547-C8C9-8538-6D1FFDDAC0D9}"/>
              </a:ext>
            </a:extLst>
          </p:cNvPr>
          <p:cNvSpPr txBox="1"/>
          <p:nvPr/>
        </p:nvSpPr>
        <p:spPr>
          <a:xfrm>
            <a:off x="-68400" y="3708000"/>
            <a:ext cx="1942734" cy="369332"/>
          </a:xfrm>
          <a:prstGeom prst="rect">
            <a:avLst/>
          </a:prstGeom>
          <a:noFill/>
        </p:spPr>
        <p:txBody>
          <a:bodyPr wrap="square" rtlCol="0">
            <a:spAutoFit/>
          </a:bodyPr>
          <a:lstStyle/>
          <a:p>
            <a:pPr algn="ctr"/>
            <a:r>
              <a:rPr lang="es-ES" noProof="0"/>
              <a:t>Apagón</a:t>
            </a:r>
          </a:p>
        </p:txBody>
      </p:sp>
      <p:sp>
        <p:nvSpPr>
          <p:cNvPr id="36" name="TextBox 35">
            <a:extLst>
              <a:ext uri="{FF2B5EF4-FFF2-40B4-BE49-F238E27FC236}">
                <a16:creationId xmlns:a16="http://schemas.microsoft.com/office/drawing/2014/main" id="{FEFC5625-BBA3-B65D-3B87-B493A2B72450}"/>
              </a:ext>
            </a:extLst>
          </p:cNvPr>
          <p:cNvSpPr txBox="1"/>
          <p:nvPr/>
        </p:nvSpPr>
        <p:spPr>
          <a:xfrm>
            <a:off x="-68400" y="3708000"/>
            <a:ext cx="1942734" cy="369332"/>
          </a:xfrm>
          <a:prstGeom prst="rect">
            <a:avLst/>
          </a:prstGeom>
          <a:noFill/>
        </p:spPr>
        <p:txBody>
          <a:bodyPr wrap="square" rtlCol="0">
            <a:spAutoFit/>
          </a:bodyPr>
          <a:lstStyle/>
          <a:p>
            <a:pPr algn="ctr"/>
            <a:r>
              <a:rPr lang="es-ES" noProof="0"/>
              <a:t>Apagón</a:t>
            </a:r>
          </a:p>
        </p:txBody>
      </p:sp>
      <p:grpSp>
        <p:nvGrpSpPr>
          <p:cNvPr id="38" name="Group 37">
            <a:extLst>
              <a:ext uri="{FF2B5EF4-FFF2-40B4-BE49-F238E27FC236}">
                <a16:creationId xmlns:a16="http://schemas.microsoft.com/office/drawing/2014/main" id="{631E4261-CE65-110C-BB70-F70F3CDAA49B}"/>
              </a:ext>
            </a:extLst>
          </p:cNvPr>
          <p:cNvGrpSpPr/>
          <p:nvPr/>
        </p:nvGrpSpPr>
        <p:grpSpPr>
          <a:xfrm>
            <a:off x="17961" y="5225867"/>
            <a:ext cx="1089579" cy="1060938"/>
            <a:chOff x="11207068" y="5072674"/>
            <a:chExt cx="1089579" cy="1060938"/>
          </a:xfrm>
        </p:grpSpPr>
        <p:pic>
          <p:nvPicPr>
            <p:cNvPr id="39" name="Graphic 38" descr="Lamp with solid fill">
              <a:extLst>
                <a:ext uri="{FF2B5EF4-FFF2-40B4-BE49-F238E27FC236}">
                  <a16:creationId xmlns:a16="http://schemas.microsoft.com/office/drawing/2014/main" id="{AB430F9D-8CAB-FB04-D1EF-3ADE9A1B9BD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07068" y="5072674"/>
              <a:ext cx="914400" cy="914400"/>
            </a:xfrm>
            <a:prstGeom prst="rect">
              <a:avLst/>
            </a:prstGeom>
          </p:spPr>
        </p:pic>
        <p:pic>
          <p:nvPicPr>
            <p:cNvPr id="40" name="Graphic 39" descr="Candle with solid fill">
              <a:extLst>
                <a:ext uri="{FF2B5EF4-FFF2-40B4-BE49-F238E27FC236}">
                  <a16:creationId xmlns:a16="http://schemas.microsoft.com/office/drawing/2014/main" id="{D1E4AD02-6DD6-9BD4-04EA-EECF7471B4A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82247" y="5219212"/>
              <a:ext cx="914400" cy="914400"/>
            </a:xfrm>
            <a:prstGeom prst="rect">
              <a:avLst/>
            </a:prstGeom>
          </p:spPr>
        </p:pic>
      </p:grpSp>
      <p:grpSp>
        <p:nvGrpSpPr>
          <p:cNvPr id="3" name="Group 2">
            <a:extLst>
              <a:ext uri="{FF2B5EF4-FFF2-40B4-BE49-F238E27FC236}">
                <a16:creationId xmlns:a16="http://schemas.microsoft.com/office/drawing/2014/main" id="{B5F44EAD-F9C2-93F8-90AD-A9097F6E1C31}"/>
              </a:ext>
            </a:extLst>
          </p:cNvPr>
          <p:cNvGrpSpPr/>
          <p:nvPr/>
        </p:nvGrpSpPr>
        <p:grpSpPr>
          <a:xfrm>
            <a:off x="0" y="1285200"/>
            <a:ext cx="1003300" cy="659583"/>
            <a:chOff x="11353800" y="6453113"/>
            <a:chExt cx="1003300" cy="659583"/>
          </a:xfrm>
        </p:grpSpPr>
        <p:grpSp>
          <p:nvGrpSpPr>
            <p:cNvPr id="7" name="Group 6">
              <a:extLst>
                <a:ext uri="{FF2B5EF4-FFF2-40B4-BE49-F238E27FC236}">
                  <a16:creationId xmlns:a16="http://schemas.microsoft.com/office/drawing/2014/main" id="{16D29770-49CF-2918-D022-7B865C043281}"/>
                </a:ext>
              </a:extLst>
            </p:cNvPr>
            <p:cNvGrpSpPr/>
            <p:nvPr/>
          </p:nvGrpSpPr>
          <p:grpSpPr>
            <a:xfrm>
              <a:off x="11353800" y="6453113"/>
              <a:ext cx="1003300" cy="659583"/>
              <a:chOff x="3297767" y="3824883"/>
              <a:chExt cx="1967439" cy="1398425"/>
            </a:xfrm>
          </p:grpSpPr>
          <p:sp>
            <p:nvSpPr>
              <p:cNvPr id="10" name="Freeform: Shape 9">
                <a:extLst>
                  <a:ext uri="{FF2B5EF4-FFF2-40B4-BE49-F238E27FC236}">
                    <a16:creationId xmlns:a16="http://schemas.microsoft.com/office/drawing/2014/main" id="{11995E4B-D635-A98D-64C9-3AB7B2656265}"/>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5D794D2B-E1DE-E93F-2013-23AE74132B2D}"/>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8" name="Freeform: Shape 7">
              <a:extLst>
                <a:ext uri="{FF2B5EF4-FFF2-40B4-BE49-F238E27FC236}">
                  <a16:creationId xmlns:a16="http://schemas.microsoft.com/office/drawing/2014/main" id="{2D802534-A6D1-AE5C-962F-B2102754642F}"/>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19743041"/>
      </p:ext>
    </p:extLst>
  </p:cSld>
  <p:clrMapOvr>
    <a:masterClrMapping/>
  </p:clrMapOvr>
  <mc:AlternateContent xmlns:mc="http://schemas.openxmlformats.org/markup-compatibility/2006" xmlns:p14="http://schemas.microsoft.com/office/powerpoint/2010/main">
    <mc:Choice Requires="p14">
      <p:transition spd="slow" p14:dur="2000" advTm="47667"/>
    </mc:Choice>
    <mc:Fallback xmlns="">
      <p:transition spd="slow" advTm="476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1"/>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2" grpId="0"/>
      <p:bldP spid="22" grpId="1"/>
      <p:bldP spid="26" grpId="0"/>
      <p:bldP spid="26" grpId="1"/>
      <p:bldP spid="29" grpId="0"/>
      <p:bldP spid="29" grpId="1"/>
      <p:bldP spid="35" grpId="0"/>
      <p:bldP spid="35" grpId="1"/>
      <p:bldP spid="36" grpId="0"/>
      <p:bldP spid="36"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399A05-F9E9-1742-F8F6-B455509CDEAF}"/>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89C42B42-B6E6-EE95-7EC5-7B193B0CB19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22D2A614-466F-DE20-B20C-B16F02DC9FDF}"/>
              </a:ext>
            </a:extLst>
          </p:cNvPr>
          <p:cNvSpPr>
            <a:spLocks noGrp="1"/>
          </p:cNvSpPr>
          <p:nvPr>
            <p:ph type="sldNum" sz="quarter" idx="12"/>
          </p:nvPr>
        </p:nvSpPr>
        <p:spPr/>
        <p:txBody>
          <a:bodyPr/>
          <a:lstStyle/>
          <a:p>
            <a:fld id="{1A06E274-3D30-4D47-98D0-0581248BD0B1}" type="slidenum">
              <a:rPr lang="es-ES" noProof="0" smtClean="0"/>
              <a:t>31</a:t>
            </a:fld>
            <a:endParaRPr lang="es-ES" noProof="0"/>
          </a:p>
        </p:txBody>
      </p:sp>
      <p:sp>
        <p:nvSpPr>
          <p:cNvPr id="4" name="Rectangle: Rounded Corners 3">
            <a:extLst>
              <a:ext uri="{FF2B5EF4-FFF2-40B4-BE49-F238E27FC236}">
                <a16:creationId xmlns:a16="http://schemas.microsoft.com/office/drawing/2014/main" id="{1BF2A20A-0582-F1E3-E7C7-2555D29ED5CD}"/>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DM </a:t>
            </a:r>
            <a:r>
              <a:rPr lang="es-ES" sz="2800" b="1">
                <a:solidFill>
                  <a:schemeClr val="bg2">
                    <a:lumMod val="50000"/>
                  </a:schemeClr>
                </a:solidFill>
                <a:latin typeface="+mj-lt"/>
              </a:rPr>
              <a:t>1/3</a:t>
            </a:r>
          </a:p>
        </p:txBody>
      </p:sp>
      <p:sp>
        <p:nvSpPr>
          <p:cNvPr id="9" name="Slide Number Placeholder 3">
            <a:extLst>
              <a:ext uri="{FF2B5EF4-FFF2-40B4-BE49-F238E27FC236}">
                <a16:creationId xmlns:a16="http://schemas.microsoft.com/office/drawing/2014/main" id="{48549795-50AF-8D24-4521-C998A94F6A4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31</a:t>
            </a:fld>
            <a:endParaRPr lang="es-ES"/>
          </a:p>
        </p:txBody>
      </p:sp>
      <p:graphicFrame>
        <p:nvGraphicFramePr>
          <p:cNvPr id="32" name="Diagram 31">
            <a:extLst>
              <a:ext uri="{FF2B5EF4-FFF2-40B4-BE49-F238E27FC236}">
                <a16:creationId xmlns:a16="http://schemas.microsoft.com/office/drawing/2014/main" id="{856E345E-F0C9-7287-B48A-D05096EB9943}"/>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6864AE97-8FB3-A25B-96F0-35D218A56343}"/>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8CD17892-E110-5E4B-4E2E-3536BF388B13}"/>
              </a:ext>
            </a:extLst>
          </p:cNvPr>
          <p:cNvSpPr txBox="1">
            <a:spLocks/>
          </p:cNvSpPr>
          <p:nvPr/>
        </p:nvSpPr>
        <p:spPr>
          <a:xfrm>
            <a:off x="1623885" y="1677964"/>
            <a:ext cx="2106168" cy="30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dirty="0"/>
              <a:t>Matrix </a:t>
            </a:r>
            <a:r>
              <a:rPr lang="es-ES" sz="2200" dirty="0" err="1"/>
              <a:t>Profile</a:t>
            </a:r>
            <a:endParaRPr lang="es-ES" sz="2200" dirty="0"/>
          </a:p>
        </p:txBody>
      </p:sp>
      <p:sp>
        <p:nvSpPr>
          <p:cNvPr id="8" name="Content Placeholder 2">
            <a:extLst>
              <a:ext uri="{FF2B5EF4-FFF2-40B4-BE49-F238E27FC236}">
                <a16:creationId xmlns:a16="http://schemas.microsoft.com/office/drawing/2014/main" id="{62CDECD0-E2B8-DBDB-1EA3-6EE803250083}"/>
              </a:ext>
            </a:extLst>
          </p:cNvPr>
          <p:cNvSpPr txBox="1">
            <a:spLocks/>
          </p:cNvSpPr>
          <p:nvPr/>
        </p:nvSpPr>
        <p:spPr>
          <a:xfrm>
            <a:off x="5042914" y="1675985"/>
            <a:ext cx="2106168" cy="304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err="1">
                <a:solidFill>
                  <a:schemeClr val="accent5">
                    <a:lumMod val="60000"/>
                    <a:lumOff val="40000"/>
                  </a:schemeClr>
                </a:solidFill>
              </a:rPr>
              <a:t>MPlot</a:t>
            </a:r>
            <a:r>
              <a:rPr lang="es-ES" sz="2200">
                <a:solidFill>
                  <a:schemeClr val="accent5">
                    <a:lumMod val="60000"/>
                    <a:lumOff val="40000"/>
                  </a:schemeClr>
                </a:solidFill>
              </a:rPr>
              <a:t> </a:t>
            </a:r>
          </a:p>
        </p:txBody>
      </p:sp>
      <p:pic>
        <p:nvPicPr>
          <p:cNvPr id="11" name="Picture 10">
            <a:extLst>
              <a:ext uri="{FF2B5EF4-FFF2-40B4-BE49-F238E27FC236}">
                <a16:creationId xmlns:a16="http://schemas.microsoft.com/office/drawing/2014/main" id="{09EC698B-3963-E031-BEE1-E30ADE0A8635}"/>
              </a:ext>
            </a:extLst>
          </p:cNvPr>
          <p:cNvPicPr>
            <a:picLocks noChangeAspect="1"/>
          </p:cNvPicPr>
          <p:nvPr/>
        </p:nvPicPr>
        <p:blipFill>
          <a:blip r:embed="rId8"/>
          <a:stretch>
            <a:fillRect/>
          </a:stretch>
        </p:blipFill>
        <p:spPr>
          <a:xfrm>
            <a:off x="655104" y="2066400"/>
            <a:ext cx="3876263" cy="4260175"/>
          </a:xfrm>
          <a:prstGeom prst="rect">
            <a:avLst/>
          </a:prstGeom>
        </p:spPr>
      </p:pic>
      <p:sp>
        <p:nvSpPr>
          <p:cNvPr id="12" name="Marcador de contenido 47">
            <a:extLst>
              <a:ext uri="{FF2B5EF4-FFF2-40B4-BE49-F238E27FC236}">
                <a16:creationId xmlns:a16="http://schemas.microsoft.com/office/drawing/2014/main" id="{47CAE9C2-47FF-DAE8-F2FD-8135760D23D3}"/>
              </a:ext>
            </a:extLst>
          </p:cNvPr>
          <p:cNvSpPr txBox="1">
            <a:spLocks/>
          </p:cNvSpPr>
          <p:nvPr/>
        </p:nvSpPr>
        <p:spPr>
          <a:xfrm>
            <a:off x="5843928" y="3151036"/>
            <a:ext cx="5236029" cy="215459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dirty="0"/>
              <a:t>Vector de mínimos de distancias entre subsecuencias de mismo tamaño</a:t>
            </a:r>
          </a:p>
        </p:txBody>
      </p:sp>
      <p:grpSp>
        <p:nvGrpSpPr>
          <p:cNvPr id="13" name="Group 12">
            <a:extLst>
              <a:ext uri="{FF2B5EF4-FFF2-40B4-BE49-F238E27FC236}">
                <a16:creationId xmlns:a16="http://schemas.microsoft.com/office/drawing/2014/main" id="{F2FB0201-4CA9-519C-D2BB-1691B90C0758}"/>
              </a:ext>
            </a:extLst>
          </p:cNvPr>
          <p:cNvGrpSpPr/>
          <p:nvPr/>
        </p:nvGrpSpPr>
        <p:grpSpPr>
          <a:xfrm>
            <a:off x="0" y="1285200"/>
            <a:ext cx="1003300" cy="659583"/>
            <a:chOff x="3297767" y="3824883"/>
            <a:chExt cx="1967439" cy="1398425"/>
          </a:xfrm>
        </p:grpSpPr>
        <p:sp>
          <p:nvSpPr>
            <p:cNvPr id="14" name="Freeform: Shape 13">
              <a:extLst>
                <a:ext uri="{FF2B5EF4-FFF2-40B4-BE49-F238E27FC236}">
                  <a16:creationId xmlns:a16="http://schemas.microsoft.com/office/drawing/2014/main" id="{F781B676-6524-7D07-7175-1E7EDF50EF98}"/>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8" name="Freeform: Shape 17">
              <a:extLst>
                <a:ext uri="{FF2B5EF4-FFF2-40B4-BE49-F238E27FC236}">
                  <a16:creationId xmlns:a16="http://schemas.microsoft.com/office/drawing/2014/main" id="{E2CC4AC5-565C-06C2-FB23-65CA214CAC0A}"/>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dirty="0"/>
            </a:p>
          </p:txBody>
        </p:sp>
        <p:sp>
          <p:nvSpPr>
            <p:cNvPr id="17" name="TextBox 16">
              <a:extLst>
                <a:ext uri="{FF2B5EF4-FFF2-40B4-BE49-F238E27FC236}">
                  <a16:creationId xmlns:a16="http://schemas.microsoft.com/office/drawing/2014/main" id="{4BEE63DE-576D-A334-4D0B-1AA359CDE4A9}"/>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2" name="Content Placeholder 2">
            <a:extLst>
              <a:ext uri="{FF2B5EF4-FFF2-40B4-BE49-F238E27FC236}">
                <a16:creationId xmlns:a16="http://schemas.microsoft.com/office/drawing/2014/main" id="{D95F0E09-EE31-4B29-717C-DCECDE803859}"/>
              </a:ext>
            </a:extLst>
          </p:cNvPr>
          <p:cNvSpPr txBox="1">
            <a:spLocks/>
          </p:cNvSpPr>
          <p:nvPr/>
        </p:nvSpPr>
        <p:spPr>
          <a:xfrm>
            <a:off x="8461943" y="1647899"/>
            <a:ext cx="2106168" cy="314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200">
                <a:solidFill>
                  <a:schemeClr val="accent5">
                    <a:lumMod val="60000"/>
                    <a:lumOff val="40000"/>
                  </a:schemeClr>
                </a:solidFill>
              </a:rPr>
              <a:t>Pseudo-</a:t>
            </a:r>
            <a:r>
              <a:rPr lang="es-ES" sz="2200" err="1">
                <a:solidFill>
                  <a:schemeClr val="accent5">
                    <a:lumMod val="60000"/>
                    <a:lumOff val="40000"/>
                  </a:schemeClr>
                </a:solidFill>
              </a:rPr>
              <a:t>MPlot</a:t>
            </a:r>
            <a:endParaRPr lang="es-ES" sz="2200">
              <a:solidFill>
                <a:schemeClr val="accent5">
                  <a:lumMod val="60000"/>
                  <a:lumOff val="40000"/>
                </a:schemeClr>
              </a:solidFill>
            </a:endParaRPr>
          </a:p>
        </p:txBody>
      </p:sp>
      <p:grpSp>
        <p:nvGrpSpPr>
          <p:cNvPr id="3" name="Group 2">
            <a:extLst>
              <a:ext uri="{FF2B5EF4-FFF2-40B4-BE49-F238E27FC236}">
                <a16:creationId xmlns:a16="http://schemas.microsoft.com/office/drawing/2014/main" id="{8E3266B4-36CA-FD33-F368-D84426662B2D}"/>
              </a:ext>
            </a:extLst>
          </p:cNvPr>
          <p:cNvGrpSpPr/>
          <p:nvPr/>
        </p:nvGrpSpPr>
        <p:grpSpPr>
          <a:xfrm>
            <a:off x="17961" y="5206090"/>
            <a:ext cx="1089579" cy="1060938"/>
            <a:chOff x="11207068" y="5072674"/>
            <a:chExt cx="1089579" cy="1060938"/>
          </a:xfrm>
        </p:grpSpPr>
        <p:pic>
          <p:nvPicPr>
            <p:cNvPr id="5" name="Graphic 4" descr="Lamp with solid fill">
              <a:extLst>
                <a:ext uri="{FF2B5EF4-FFF2-40B4-BE49-F238E27FC236}">
                  <a16:creationId xmlns:a16="http://schemas.microsoft.com/office/drawing/2014/main" id="{686FB64D-48E7-462F-8E1D-4C93448D61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7068" y="5072674"/>
              <a:ext cx="914400" cy="914400"/>
            </a:xfrm>
            <a:prstGeom prst="rect">
              <a:avLst/>
            </a:prstGeom>
          </p:spPr>
        </p:pic>
        <p:pic>
          <p:nvPicPr>
            <p:cNvPr id="10" name="Graphic 9" descr="Candle with solid fill">
              <a:extLst>
                <a:ext uri="{FF2B5EF4-FFF2-40B4-BE49-F238E27FC236}">
                  <a16:creationId xmlns:a16="http://schemas.microsoft.com/office/drawing/2014/main" id="{A35813D9-6E42-42A4-31E2-55CC20819B6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47" y="5219212"/>
              <a:ext cx="914400" cy="914400"/>
            </a:xfrm>
            <a:prstGeom prst="rect">
              <a:avLst/>
            </a:prstGeom>
          </p:spPr>
        </p:pic>
      </p:grpSp>
    </p:spTree>
    <p:extLst>
      <p:ext uri="{BB962C8B-B14F-4D97-AF65-F5344CB8AC3E}">
        <p14:creationId xmlns:p14="http://schemas.microsoft.com/office/powerpoint/2010/main" val="2864396636"/>
      </p:ext>
    </p:extLst>
  </p:cSld>
  <p:clrMapOvr>
    <a:masterClrMapping/>
  </p:clrMapOvr>
  <mc:AlternateContent xmlns:mc="http://schemas.openxmlformats.org/markup-compatibility/2006" xmlns:p14="http://schemas.microsoft.com/office/powerpoint/2010/main">
    <mc:Choice Requires="p14">
      <p:transition spd="slow" p14:dur="2000" advTm="24081"/>
    </mc:Choice>
    <mc:Fallback xmlns="">
      <p:transition spd="slow" advTm="240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2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F2E56-63A5-7F51-7544-AC81BF276C21}"/>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3D3C3201-004B-D56D-BBFC-552295E6F5DE}"/>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3852FB1F-59B3-3466-A19B-BD84A5BA1E4D}"/>
              </a:ext>
            </a:extLst>
          </p:cNvPr>
          <p:cNvSpPr>
            <a:spLocks noGrp="1"/>
          </p:cNvSpPr>
          <p:nvPr>
            <p:ph type="sldNum" sz="quarter" idx="12"/>
          </p:nvPr>
        </p:nvSpPr>
        <p:spPr/>
        <p:txBody>
          <a:bodyPr/>
          <a:lstStyle/>
          <a:p>
            <a:fld id="{1A06E274-3D30-4D47-98D0-0581248BD0B1}" type="slidenum">
              <a:rPr lang="es-ES" noProof="0" smtClean="0"/>
              <a:t>32</a:t>
            </a:fld>
            <a:endParaRPr lang="es-ES" noProof="0"/>
          </a:p>
        </p:txBody>
      </p:sp>
      <p:sp>
        <p:nvSpPr>
          <p:cNvPr id="4" name="Rectangle: Rounded Corners 3">
            <a:extLst>
              <a:ext uri="{FF2B5EF4-FFF2-40B4-BE49-F238E27FC236}">
                <a16:creationId xmlns:a16="http://schemas.microsoft.com/office/drawing/2014/main" id="{4A0C6D5B-7322-1899-6F4D-7A5BDB714C3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visual basado en DM </a:t>
            </a:r>
            <a:r>
              <a:rPr lang="es-ES" sz="2800" b="1">
                <a:solidFill>
                  <a:schemeClr val="bg2">
                    <a:lumMod val="50000"/>
                  </a:schemeClr>
                </a:solidFill>
                <a:latin typeface="+mj-lt"/>
              </a:rPr>
              <a:t>2/3</a:t>
            </a:r>
          </a:p>
        </p:txBody>
      </p:sp>
      <p:sp>
        <p:nvSpPr>
          <p:cNvPr id="9" name="Slide Number Placeholder 3">
            <a:extLst>
              <a:ext uri="{FF2B5EF4-FFF2-40B4-BE49-F238E27FC236}">
                <a16:creationId xmlns:a16="http://schemas.microsoft.com/office/drawing/2014/main" id="{D04AA7BA-142A-F464-114D-404A6929BB2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32</a:t>
            </a:fld>
            <a:endParaRPr lang="es-ES"/>
          </a:p>
        </p:txBody>
      </p:sp>
      <p:graphicFrame>
        <p:nvGraphicFramePr>
          <p:cNvPr id="32" name="Diagram 31">
            <a:extLst>
              <a:ext uri="{FF2B5EF4-FFF2-40B4-BE49-F238E27FC236}">
                <a16:creationId xmlns:a16="http://schemas.microsoft.com/office/drawing/2014/main" id="{B8825A54-83E6-494F-C96E-06F5B083B485}"/>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D61AB5CC-0BB8-D97F-4D9F-50E4D96210FB}"/>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688AFD91-4276-2246-CC78-2F63E57DA25B}"/>
              </a:ext>
            </a:extLst>
          </p:cNvPr>
          <p:cNvSpPr txBox="1">
            <a:spLocks/>
          </p:cNvSpPr>
          <p:nvPr/>
        </p:nvSpPr>
        <p:spPr>
          <a:xfrm>
            <a:off x="5042914" y="1675985"/>
            <a:ext cx="2106168" cy="304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dirty="0" err="1"/>
              <a:t>MPlot</a:t>
            </a:r>
            <a:r>
              <a:rPr lang="es-ES" sz="2200" dirty="0"/>
              <a:t> </a:t>
            </a:r>
          </a:p>
        </p:txBody>
      </p:sp>
      <p:sp>
        <p:nvSpPr>
          <p:cNvPr id="16" name="Marcador de contenido 47">
            <a:extLst>
              <a:ext uri="{FF2B5EF4-FFF2-40B4-BE49-F238E27FC236}">
                <a16:creationId xmlns:a16="http://schemas.microsoft.com/office/drawing/2014/main" id="{1777C50A-F159-9892-9DF3-2CB88FA285AE}"/>
              </a:ext>
            </a:extLst>
          </p:cNvPr>
          <p:cNvSpPr txBox="1">
            <a:spLocks/>
          </p:cNvSpPr>
          <p:nvPr/>
        </p:nvSpPr>
        <p:spPr>
          <a:xfrm>
            <a:off x="8960447" y="2351780"/>
            <a:ext cx="3238541" cy="42944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b="1" dirty="0"/>
              <a:t>Matriz de distancias </a:t>
            </a:r>
            <a:r>
              <a:rPr lang="es-ES" sz="2000" dirty="0"/>
              <a:t>entre subsecuencias de mismo tamaño</a:t>
            </a:r>
          </a:p>
          <a:p>
            <a:endParaRPr lang="es-ES" sz="2000" dirty="0"/>
          </a:p>
          <a:p>
            <a:r>
              <a:rPr lang="es-ES" sz="2000" dirty="0"/>
              <a:t>Difícil de detectar la anomalía, aunque está ahí</a:t>
            </a:r>
          </a:p>
        </p:txBody>
      </p:sp>
      <p:pic>
        <p:nvPicPr>
          <p:cNvPr id="21" name="Picture 20">
            <a:extLst>
              <a:ext uri="{FF2B5EF4-FFF2-40B4-BE49-F238E27FC236}">
                <a16:creationId xmlns:a16="http://schemas.microsoft.com/office/drawing/2014/main" id="{F24D9281-121C-0D1F-2A78-FDB0B3A85DA7}"/>
              </a:ext>
            </a:extLst>
          </p:cNvPr>
          <p:cNvPicPr>
            <a:picLocks noChangeAspect="1"/>
          </p:cNvPicPr>
          <p:nvPr/>
        </p:nvPicPr>
        <p:blipFill>
          <a:blip r:embed="rId8"/>
          <a:stretch>
            <a:fillRect/>
          </a:stretch>
        </p:blipFill>
        <p:spPr>
          <a:xfrm>
            <a:off x="3473593" y="2066400"/>
            <a:ext cx="4999741" cy="4258800"/>
          </a:xfrm>
          <a:prstGeom prst="rect">
            <a:avLst/>
          </a:prstGeom>
        </p:spPr>
      </p:pic>
      <p:cxnSp>
        <p:nvCxnSpPr>
          <p:cNvPr id="5" name="Straight Arrow Connector 4">
            <a:extLst>
              <a:ext uri="{FF2B5EF4-FFF2-40B4-BE49-F238E27FC236}">
                <a16:creationId xmlns:a16="http://schemas.microsoft.com/office/drawing/2014/main" id="{5AFD5EE0-D8EA-3A9F-1286-2F80904305C8}"/>
              </a:ext>
            </a:extLst>
          </p:cNvPr>
          <p:cNvCxnSpPr>
            <a:cxnSpLocks/>
          </p:cNvCxnSpPr>
          <p:nvPr/>
        </p:nvCxnSpPr>
        <p:spPr>
          <a:xfrm flipV="1">
            <a:off x="5707380" y="5782888"/>
            <a:ext cx="0" cy="1061860"/>
          </a:xfrm>
          <a:prstGeom prst="straightConnector1">
            <a:avLst/>
          </a:prstGeom>
          <a:ln w="34925">
            <a:tailEnd type="triangle"/>
          </a:ln>
        </p:spPr>
        <p:style>
          <a:lnRef idx="2">
            <a:schemeClr val="accent1"/>
          </a:lnRef>
          <a:fillRef idx="0">
            <a:schemeClr val="accent1"/>
          </a:fillRef>
          <a:effectRef idx="1">
            <a:schemeClr val="accent1"/>
          </a:effectRef>
          <a:fontRef idx="minor">
            <a:schemeClr val="tx1"/>
          </a:fontRef>
        </p:style>
      </p:cxnSp>
      <p:sp>
        <p:nvSpPr>
          <p:cNvPr id="22" name="Content Placeholder 2">
            <a:extLst>
              <a:ext uri="{FF2B5EF4-FFF2-40B4-BE49-F238E27FC236}">
                <a16:creationId xmlns:a16="http://schemas.microsoft.com/office/drawing/2014/main" id="{3931D7DE-EA67-2C69-CFC1-124895BABE94}"/>
              </a:ext>
            </a:extLst>
          </p:cNvPr>
          <p:cNvSpPr txBox="1">
            <a:spLocks/>
          </p:cNvSpPr>
          <p:nvPr/>
        </p:nvSpPr>
        <p:spPr>
          <a:xfrm>
            <a:off x="8461943" y="1647899"/>
            <a:ext cx="2106168" cy="314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200" dirty="0">
                <a:solidFill>
                  <a:schemeClr val="accent5">
                    <a:lumMod val="60000"/>
                    <a:lumOff val="40000"/>
                  </a:schemeClr>
                </a:solidFill>
              </a:rPr>
              <a:t>Pseudo-</a:t>
            </a:r>
            <a:r>
              <a:rPr lang="es-ES" sz="2200" dirty="0" err="1">
                <a:solidFill>
                  <a:schemeClr val="accent5">
                    <a:lumMod val="60000"/>
                    <a:lumOff val="40000"/>
                  </a:schemeClr>
                </a:solidFill>
              </a:rPr>
              <a:t>MPlot</a:t>
            </a:r>
            <a:endParaRPr lang="es-ES" sz="2200" dirty="0">
              <a:solidFill>
                <a:schemeClr val="accent5">
                  <a:lumMod val="60000"/>
                  <a:lumOff val="40000"/>
                </a:schemeClr>
              </a:solidFill>
            </a:endParaRPr>
          </a:p>
        </p:txBody>
      </p:sp>
      <p:sp>
        <p:nvSpPr>
          <p:cNvPr id="23" name="Content Placeholder 2">
            <a:extLst>
              <a:ext uri="{FF2B5EF4-FFF2-40B4-BE49-F238E27FC236}">
                <a16:creationId xmlns:a16="http://schemas.microsoft.com/office/drawing/2014/main" id="{7DE68320-F606-9B01-0832-ADCC6F14C372}"/>
              </a:ext>
            </a:extLst>
          </p:cNvPr>
          <p:cNvSpPr txBox="1">
            <a:spLocks/>
          </p:cNvSpPr>
          <p:nvPr/>
        </p:nvSpPr>
        <p:spPr>
          <a:xfrm>
            <a:off x="1623885" y="1677964"/>
            <a:ext cx="2106168" cy="30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a:solidFill>
                  <a:schemeClr val="accent5">
                    <a:lumMod val="60000"/>
                    <a:lumOff val="40000"/>
                  </a:schemeClr>
                </a:solidFill>
              </a:rPr>
              <a:t>Matrix </a:t>
            </a:r>
            <a:r>
              <a:rPr lang="es-ES" sz="2200" err="1">
                <a:solidFill>
                  <a:schemeClr val="accent5">
                    <a:lumMod val="60000"/>
                    <a:lumOff val="40000"/>
                  </a:schemeClr>
                </a:solidFill>
              </a:rPr>
              <a:t>Profile</a:t>
            </a:r>
            <a:endParaRPr lang="es-ES" sz="2200">
              <a:solidFill>
                <a:schemeClr val="accent5">
                  <a:lumMod val="60000"/>
                  <a:lumOff val="40000"/>
                </a:schemeClr>
              </a:solidFill>
            </a:endParaRPr>
          </a:p>
        </p:txBody>
      </p:sp>
      <p:grpSp>
        <p:nvGrpSpPr>
          <p:cNvPr id="3" name="Group 2">
            <a:extLst>
              <a:ext uri="{FF2B5EF4-FFF2-40B4-BE49-F238E27FC236}">
                <a16:creationId xmlns:a16="http://schemas.microsoft.com/office/drawing/2014/main" id="{2DA3D177-AD56-16E7-79D0-29D1BD53BC91}"/>
              </a:ext>
            </a:extLst>
          </p:cNvPr>
          <p:cNvGrpSpPr/>
          <p:nvPr/>
        </p:nvGrpSpPr>
        <p:grpSpPr>
          <a:xfrm>
            <a:off x="17961" y="5215234"/>
            <a:ext cx="1089579" cy="1060938"/>
            <a:chOff x="11207068" y="5072674"/>
            <a:chExt cx="1089579" cy="1060938"/>
          </a:xfrm>
        </p:grpSpPr>
        <p:pic>
          <p:nvPicPr>
            <p:cNvPr id="7" name="Graphic 6" descr="Lamp with solid fill">
              <a:extLst>
                <a:ext uri="{FF2B5EF4-FFF2-40B4-BE49-F238E27FC236}">
                  <a16:creationId xmlns:a16="http://schemas.microsoft.com/office/drawing/2014/main" id="{CA1904B1-58DA-B9AF-5EBA-92F124E48E3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07068" y="5072674"/>
              <a:ext cx="914400" cy="914400"/>
            </a:xfrm>
            <a:prstGeom prst="rect">
              <a:avLst/>
            </a:prstGeom>
          </p:spPr>
        </p:pic>
        <p:pic>
          <p:nvPicPr>
            <p:cNvPr id="10" name="Graphic 9" descr="Candle with solid fill">
              <a:extLst>
                <a:ext uri="{FF2B5EF4-FFF2-40B4-BE49-F238E27FC236}">
                  <a16:creationId xmlns:a16="http://schemas.microsoft.com/office/drawing/2014/main" id="{7D916A7B-464D-3E8E-B4BE-677CB9D7AAD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382247" y="5219212"/>
              <a:ext cx="914400" cy="914400"/>
            </a:xfrm>
            <a:prstGeom prst="rect">
              <a:avLst/>
            </a:prstGeom>
          </p:spPr>
        </p:pic>
      </p:grpSp>
      <p:grpSp>
        <p:nvGrpSpPr>
          <p:cNvPr id="11" name="Group 10">
            <a:extLst>
              <a:ext uri="{FF2B5EF4-FFF2-40B4-BE49-F238E27FC236}">
                <a16:creationId xmlns:a16="http://schemas.microsoft.com/office/drawing/2014/main" id="{F4147462-2660-9A4B-6E08-A33FD88EF23F}"/>
              </a:ext>
            </a:extLst>
          </p:cNvPr>
          <p:cNvGrpSpPr/>
          <p:nvPr/>
        </p:nvGrpSpPr>
        <p:grpSpPr>
          <a:xfrm>
            <a:off x="0" y="1285200"/>
            <a:ext cx="1003300" cy="659583"/>
            <a:chOff x="3297767" y="3824883"/>
            <a:chExt cx="1967439" cy="1398425"/>
          </a:xfrm>
        </p:grpSpPr>
        <p:sp>
          <p:nvSpPr>
            <p:cNvPr id="12" name="Freeform: Shape 11">
              <a:extLst>
                <a:ext uri="{FF2B5EF4-FFF2-40B4-BE49-F238E27FC236}">
                  <a16:creationId xmlns:a16="http://schemas.microsoft.com/office/drawing/2014/main" id="{F55AA2E7-92F4-B3BC-6F3C-43682A6359C2}"/>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5" name="Freeform: Shape 14">
              <a:extLst>
                <a:ext uri="{FF2B5EF4-FFF2-40B4-BE49-F238E27FC236}">
                  <a16:creationId xmlns:a16="http://schemas.microsoft.com/office/drawing/2014/main" id="{CAB0BD44-270D-0E57-393A-D5BA440E9F81}"/>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dirty="0"/>
            </a:p>
          </p:txBody>
        </p:sp>
        <p:sp>
          <p:nvSpPr>
            <p:cNvPr id="19" name="TextBox 18">
              <a:extLst>
                <a:ext uri="{FF2B5EF4-FFF2-40B4-BE49-F238E27FC236}">
                  <a16:creationId xmlns:a16="http://schemas.microsoft.com/office/drawing/2014/main" id="{9B0594E9-4F0D-678A-FB4A-31A85C4D446E}"/>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Tree>
    <p:extLst>
      <p:ext uri="{BB962C8B-B14F-4D97-AF65-F5344CB8AC3E}">
        <p14:creationId xmlns:p14="http://schemas.microsoft.com/office/powerpoint/2010/main" val="1764588619"/>
      </p:ext>
    </p:extLst>
  </p:cSld>
  <p:clrMapOvr>
    <a:masterClrMapping/>
  </p:clrMapOvr>
  <mc:AlternateContent xmlns:mc="http://schemas.openxmlformats.org/markup-compatibility/2006" xmlns:p14="http://schemas.microsoft.com/office/powerpoint/2010/main">
    <mc:Choice Requires="p14">
      <p:transition spd="slow" p14:dur="2000" advTm="18710"/>
    </mc:Choice>
    <mc:Fallback xmlns="">
      <p:transition spd="slow" advTm="187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7DF29-FC49-5682-879A-624910048690}"/>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6AD26B65-411D-69FF-6C8D-59319F897CFE}"/>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AEACE815-FE32-9577-8DA4-5B90F63006FF}"/>
              </a:ext>
            </a:extLst>
          </p:cNvPr>
          <p:cNvSpPr>
            <a:spLocks noGrp="1"/>
          </p:cNvSpPr>
          <p:nvPr>
            <p:ph type="sldNum" sz="quarter" idx="12"/>
          </p:nvPr>
        </p:nvSpPr>
        <p:spPr/>
        <p:txBody>
          <a:bodyPr/>
          <a:lstStyle/>
          <a:p>
            <a:fld id="{1A06E274-3D30-4D47-98D0-0581248BD0B1}" type="slidenum">
              <a:rPr lang="es-ES" noProof="0" smtClean="0"/>
              <a:t>33</a:t>
            </a:fld>
            <a:endParaRPr lang="es-ES" noProof="0"/>
          </a:p>
        </p:txBody>
      </p:sp>
      <p:sp>
        <p:nvSpPr>
          <p:cNvPr id="4" name="Rectangle: Rounded Corners 3">
            <a:extLst>
              <a:ext uri="{FF2B5EF4-FFF2-40B4-BE49-F238E27FC236}">
                <a16:creationId xmlns:a16="http://schemas.microsoft.com/office/drawing/2014/main" id="{3A05BAC1-529B-7E55-C31A-1F9D2ADAD356}"/>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basado en DM </a:t>
            </a:r>
            <a:r>
              <a:rPr lang="es-ES" sz="2800" b="1" dirty="0">
                <a:solidFill>
                  <a:schemeClr val="bg2">
                    <a:lumMod val="50000"/>
                  </a:schemeClr>
                </a:solidFill>
                <a:latin typeface="+mj-lt"/>
              </a:rPr>
              <a:t>3/3</a:t>
            </a:r>
          </a:p>
        </p:txBody>
      </p:sp>
      <p:sp>
        <p:nvSpPr>
          <p:cNvPr id="9" name="Slide Number Placeholder 3">
            <a:extLst>
              <a:ext uri="{FF2B5EF4-FFF2-40B4-BE49-F238E27FC236}">
                <a16:creationId xmlns:a16="http://schemas.microsoft.com/office/drawing/2014/main" id="{78016DA6-EE3D-9CC6-5FE3-FAE0B4842DE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33</a:t>
            </a:fld>
            <a:endParaRPr lang="es-ES"/>
          </a:p>
        </p:txBody>
      </p:sp>
      <p:graphicFrame>
        <p:nvGraphicFramePr>
          <p:cNvPr id="32" name="Diagram 31">
            <a:extLst>
              <a:ext uri="{FF2B5EF4-FFF2-40B4-BE49-F238E27FC236}">
                <a16:creationId xmlns:a16="http://schemas.microsoft.com/office/drawing/2014/main" id="{12A9744E-A37D-BE4C-E504-3B2F87B7C886}"/>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DFDD1600-14AF-8699-FC8D-823E619BE8EA}"/>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037C860-BC02-2312-DB35-06A5379EC9BF}"/>
              </a:ext>
            </a:extLst>
          </p:cNvPr>
          <p:cNvSpPr txBox="1">
            <a:spLocks/>
          </p:cNvSpPr>
          <p:nvPr/>
        </p:nvSpPr>
        <p:spPr>
          <a:xfrm>
            <a:off x="896745" y="1680663"/>
            <a:ext cx="2106168" cy="3049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dirty="0">
                <a:solidFill>
                  <a:schemeClr val="accent5">
                    <a:lumMod val="60000"/>
                    <a:lumOff val="40000"/>
                  </a:schemeClr>
                </a:solidFill>
              </a:rPr>
              <a:t>Matrix </a:t>
            </a:r>
            <a:r>
              <a:rPr lang="es-ES" sz="2200" dirty="0" err="1">
                <a:solidFill>
                  <a:schemeClr val="accent5">
                    <a:lumMod val="60000"/>
                    <a:lumOff val="40000"/>
                  </a:schemeClr>
                </a:solidFill>
              </a:rPr>
              <a:t>Profile</a:t>
            </a:r>
            <a:endParaRPr lang="es-ES" sz="2200" dirty="0">
              <a:solidFill>
                <a:schemeClr val="accent5">
                  <a:lumMod val="60000"/>
                  <a:lumOff val="40000"/>
                </a:schemeClr>
              </a:solidFill>
            </a:endParaRPr>
          </a:p>
        </p:txBody>
      </p:sp>
      <p:sp>
        <p:nvSpPr>
          <p:cNvPr id="8" name="Content Placeholder 2">
            <a:extLst>
              <a:ext uri="{FF2B5EF4-FFF2-40B4-BE49-F238E27FC236}">
                <a16:creationId xmlns:a16="http://schemas.microsoft.com/office/drawing/2014/main" id="{23268760-5499-511D-3A11-DF9D20289E53}"/>
              </a:ext>
            </a:extLst>
          </p:cNvPr>
          <p:cNvSpPr txBox="1">
            <a:spLocks/>
          </p:cNvSpPr>
          <p:nvPr/>
        </p:nvSpPr>
        <p:spPr>
          <a:xfrm>
            <a:off x="5042914" y="1675985"/>
            <a:ext cx="2106168" cy="30492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s-ES" sz="2200" dirty="0" err="1">
                <a:solidFill>
                  <a:schemeClr val="accent5">
                    <a:lumMod val="60000"/>
                    <a:lumOff val="40000"/>
                  </a:schemeClr>
                </a:solidFill>
              </a:rPr>
              <a:t>Mlot</a:t>
            </a:r>
            <a:r>
              <a:rPr lang="es-ES" sz="2200" dirty="0">
                <a:solidFill>
                  <a:schemeClr val="accent5">
                    <a:lumMod val="60000"/>
                    <a:lumOff val="40000"/>
                  </a:schemeClr>
                </a:solidFill>
              </a:rPr>
              <a:t> </a:t>
            </a:r>
          </a:p>
        </p:txBody>
      </p:sp>
      <p:sp>
        <p:nvSpPr>
          <p:cNvPr id="10" name="Content Placeholder 2">
            <a:extLst>
              <a:ext uri="{FF2B5EF4-FFF2-40B4-BE49-F238E27FC236}">
                <a16:creationId xmlns:a16="http://schemas.microsoft.com/office/drawing/2014/main" id="{BD969A46-39F9-7DAB-D681-2CEBD37A8A49}"/>
              </a:ext>
            </a:extLst>
          </p:cNvPr>
          <p:cNvSpPr txBox="1">
            <a:spLocks/>
          </p:cNvSpPr>
          <p:nvPr/>
        </p:nvSpPr>
        <p:spPr>
          <a:xfrm>
            <a:off x="8461943" y="1647899"/>
            <a:ext cx="2106168" cy="3142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200"/>
              <a:t>Pseudo-</a:t>
            </a:r>
            <a:r>
              <a:rPr lang="es-ES" sz="2200" err="1"/>
              <a:t>MPlot</a:t>
            </a:r>
            <a:endParaRPr lang="es-ES" sz="2200"/>
          </a:p>
        </p:txBody>
      </p:sp>
      <p:sp>
        <p:nvSpPr>
          <p:cNvPr id="16" name="Marcador de contenido 47">
            <a:extLst>
              <a:ext uri="{FF2B5EF4-FFF2-40B4-BE49-F238E27FC236}">
                <a16:creationId xmlns:a16="http://schemas.microsoft.com/office/drawing/2014/main" id="{432578E8-47A4-CA34-636E-C70FC8110A31}"/>
              </a:ext>
            </a:extLst>
          </p:cNvPr>
          <p:cNvSpPr txBox="1">
            <a:spLocks/>
          </p:cNvSpPr>
          <p:nvPr/>
        </p:nvSpPr>
        <p:spPr>
          <a:xfrm>
            <a:off x="2049343" y="2066400"/>
            <a:ext cx="4409657" cy="429449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sz="2000" dirty="0"/>
          </a:p>
          <a:p>
            <a:endParaRPr lang="es-ES" sz="2000" dirty="0"/>
          </a:p>
          <a:p>
            <a:r>
              <a:rPr lang="es-ES" sz="2000" dirty="0"/>
              <a:t>Matriz de </a:t>
            </a:r>
            <a:r>
              <a:rPr lang="es-ES" sz="2000" b="1" dirty="0" err="1"/>
              <a:t>pseudo-distancias</a:t>
            </a:r>
            <a:r>
              <a:rPr lang="es-ES" sz="2000" dirty="0"/>
              <a:t> entre subsecuencias</a:t>
            </a:r>
          </a:p>
          <a:p>
            <a:endParaRPr lang="es-ES" sz="2000" dirty="0"/>
          </a:p>
          <a:p>
            <a:r>
              <a:rPr lang="es-ES" sz="2000" dirty="0"/>
              <a:t>Se observa claramente el cambio de tendencia  (cruz)</a:t>
            </a:r>
          </a:p>
        </p:txBody>
      </p:sp>
      <p:pic>
        <p:nvPicPr>
          <p:cNvPr id="24" name="Picture 23">
            <a:extLst>
              <a:ext uri="{FF2B5EF4-FFF2-40B4-BE49-F238E27FC236}">
                <a16:creationId xmlns:a16="http://schemas.microsoft.com/office/drawing/2014/main" id="{418C2098-47A7-6C36-7D31-68B63205606D}"/>
              </a:ext>
            </a:extLst>
          </p:cNvPr>
          <p:cNvPicPr>
            <a:picLocks noChangeAspect="1"/>
          </p:cNvPicPr>
          <p:nvPr/>
        </p:nvPicPr>
        <p:blipFill>
          <a:blip r:embed="rId8"/>
          <a:stretch>
            <a:fillRect/>
          </a:stretch>
        </p:blipFill>
        <p:spPr>
          <a:xfrm>
            <a:off x="6962664" y="2065584"/>
            <a:ext cx="5104726" cy="4258800"/>
          </a:xfrm>
          <a:prstGeom prst="rect">
            <a:avLst/>
          </a:prstGeom>
        </p:spPr>
      </p:pic>
      <p:grpSp>
        <p:nvGrpSpPr>
          <p:cNvPr id="12" name="Group 11">
            <a:extLst>
              <a:ext uri="{FF2B5EF4-FFF2-40B4-BE49-F238E27FC236}">
                <a16:creationId xmlns:a16="http://schemas.microsoft.com/office/drawing/2014/main" id="{F408DD32-CAB7-5D94-355F-44941F27B913}"/>
              </a:ext>
            </a:extLst>
          </p:cNvPr>
          <p:cNvGrpSpPr/>
          <p:nvPr/>
        </p:nvGrpSpPr>
        <p:grpSpPr>
          <a:xfrm>
            <a:off x="0" y="1285200"/>
            <a:ext cx="1003300" cy="659583"/>
            <a:chOff x="3297767" y="3824883"/>
            <a:chExt cx="1967439" cy="1398425"/>
          </a:xfrm>
        </p:grpSpPr>
        <p:sp>
          <p:nvSpPr>
            <p:cNvPr id="15" name="Freeform: Shape 14">
              <a:extLst>
                <a:ext uri="{FF2B5EF4-FFF2-40B4-BE49-F238E27FC236}">
                  <a16:creationId xmlns:a16="http://schemas.microsoft.com/office/drawing/2014/main" id="{BA519DFB-3466-0867-BB99-383246B3B63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9" name="Freeform: Shape 18">
              <a:extLst>
                <a:ext uri="{FF2B5EF4-FFF2-40B4-BE49-F238E27FC236}">
                  <a16:creationId xmlns:a16="http://schemas.microsoft.com/office/drawing/2014/main" id="{FE08F6DB-7DD6-CCED-CD5D-A2948864D08B}"/>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dirty="0"/>
            </a:p>
          </p:txBody>
        </p:sp>
        <p:sp>
          <p:nvSpPr>
            <p:cNvPr id="20" name="TextBox 19">
              <a:extLst>
                <a:ext uri="{FF2B5EF4-FFF2-40B4-BE49-F238E27FC236}">
                  <a16:creationId xmlns:a16="http://schemas.microsoft.com/office/drawing/2014/main" id="{C4A68183-7A74-9122-2D74-F795585F9629}"/>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Tree>
    <p:extLst>
      <p:ext uri="{BB962C8B-B14F-4D97-AF65-F5344CB8AC3E}">
        <p14:creationId xmlns:p14="http://schemas.microsoft.com/office/powerpoint/2010/main" val="2603517076"/>
      </p:ext>
    </p:extLst>
  </p:cSld>
  <p:clrMapOvr>
    <a:masterClrMapping/>
  </p:clrMapOvr>
  <mc:AlternateContent xmlns:mc="http://schemas.openxmlformats.org/markup-compatibility/2006" xmlns:p14="http://schemas.microsoft.com/office/powerpoint/2010/main">
    <mc:Choice Requires="p14">
      <p:transition spd="slow" p14:dur="2000" advTm="34740"/>
    </mc:Choice>
    <mc:Fallback xmlns="">
      <p:transition spd="slow" advTm="3474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D45AD-5C05-5FA3-E76B-C045D58BD5C9}"/>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9BB41F6B-DF10-33AB-9E13-135B98D40DB6}"/>
              </a:ext>
            </a:extLst>
          </p:cNvPr>
          <p:cNvSpPr/>
          <p:nvPr/>
        </p:nvSpPr>
        <p:spPr>
          <a:xfrm>
            <a:off x="-564338" y="1255599"/>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graphicFrame>
        <p:nvGraphicFramePr>
          <p:cNvPr id="7" name="Content Placeholder 9">
            <a:extLst>
              <a:ext uri="{FF2B5EF4-FFF2-40B4-BE49-F238E27FC236}">
                <a16:creationId xmlns:a16="http://schemas.microsoft.com/office/drawing/2014/main" id="{D8FCC1FE-FE57-40AC-DB1B-703528869C6F}"/>
              </a:ext>
            </a:extLst>
          </p:cNvPr>
          <p:cNvGraphicFramePr>
            <a:graphicFrameLocks/>
          </p:cNvGraphicFramePr>
          <p:nvPr/>
        </p:nvGraphicFramePr>
        <p:xfrm>
          <a:off x="2938973" y="2509123"/>
          <a:ext cx="6309360" cy="2452492"/>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tblGrid>
              <a:tr h="623692">
                <a:tc>
                  <a:txBody>
                    <a:bodyPr/>
                    <a:lstStyle/>
                    <a:p>
                      <a:pPr algn="ctr"/>
                      <a:r>
                        <a:rPr lang="es-ES" noProof="0"/>
                        <a:t>Frecuencia (s)</a:t>
                      </a:r>
                    </a:p>
                  </a:txBody>
                  <a:tcPr anchor="ctr"/>
                </a:tc>
                <a:tc>
                  <a:txBody>
                    <a:bodyPr/>
                    <a:lstStyle/>
                    <a:p>
                      <a:pPr algn="ctr"/>
                      <a:r>
                        <a:rPr lang="es-ES" noProof="0"/>
                        <a:t># Elementos</a:t>
                      </a:r>
                    </a:p>
                  </a:txBody>
                  <a:tcPr anchor="ctr"/>
                </a:tc>
                <a:tc>
                  <a:txBody>
                    <a:bodyPr/>
                    <a:lstStyle/>
                    <a:p>
                      <a:pPr algn="ctr"/>
                      <a:r>
                        <a:rPr lang="es-ES" noProof="0" err="1"/>
                        <a:t>DeepVATS</a:t>
                      </a:r>
                      <a:endParaRPr lang="es-ES" noProof="0"/>
                    </a:p>
                  </a:txBody>
                  <a:tcPr anchor="ctr"/>
                </a:tc>
                <a:extLst>
                  <a:ext uri="{0D108BD9-81ED-4DB2-BD59-A6C34878D82A}">
                    <a16:rowId xmlns:a16="http://schemas.microsoft.com/office/drawing/2014/main" val="3424751165"/>
                  </a:ext>
                </a:extLst>
              </a:tr>
              <a:tr h="361346">
                <a:tc>
                  <a:txBody>
                    <a:bodyPr/>
                    <a:lstStyle/>
                    <a:p>
                      <a:pPr algn="ctr"/>
                      <a:r>
                        <a:rPr lang="es-ES" noProof="0"/>
                        <a:t>600 (10m)</a:t>
                      </a:r>
                    </a:p>
                  </a:txBody>
                  <a:tcPr anchor="ctr"/>
                </a:tc>
                <a:tc>
                  <a:txBody>
                    <a:bodyPr/>
                    <a:lstStyle/>
                    <a:p>
                      <a:pPr algn="ctr"/>
                      <a:r>
                        <a:rPr lang="es-ES" noProof="0"/>
                        <a:t>49,315</a:t>
                      </a:r>
                    </a:p>
                  </a:txBody>
                  <a:tcPr anchor="ctr"/>
                </a:tc>
                <a:tc>
                  <a:txBody>
                    <a:bodyPr/>
                    <a:lstStyle/>
                    <a:p>
                      <a:pPr algn="ctr"/>
                      <a:r>
                        <a:rPr lang="es-ES" noProof="0" dirty="0"/>
                        <a:t>15 min.</a:t>
                      </a:r>
                    </a:p>
                  </a:txBody>
                  <a:tcPr anchor="ctr"/>
                </a:tc>
                <a:extLst>
                  <a:ext uri="{0D108BD9-81ED-4DB2-BD59-A6C34878D82A}">
                    <a16:rowId xmlns:a16="http://schemas.microsoft.com/office/drawing/2014/main" val="3025077084"/>
                  </a:ext>
                </a:extLst>
              </a:tr>
              <a:tr h="361346">
                <a:tc>
                  <a:txBody>
                    <a:bodyPr/>
                    <a:lstStyle/>
                    <a:p>
                      <a:pPr algn="ctr"/>
                      <a:r>
                        <a:rPr lang="es-ES" noProof="0"/>
                        <a:t>300 (5m)</a:t>
                      </a:r>
                    </a:p>
                  </a:txBody>
                  <a:tcPr anchor="ctr"/>
                </a:tc>
                <a:tc>
                  <a:txBody>
                    <a:bodyPr/>
                    <a:lstStyle/>
                    <a:p>
                      <a:pPr algn="ctr"/>
                      <a:r>
                        <a:rPr lang="es-ES" noProof="0"/>
                        <a:t>98,630</a:t>
                      </a:r>
                    </a:p>
                  </a:txBody>
                  <a:tcPr anchor="ctr"/>
                </a:tc>
                <a:tc>
                  <a:txBody>
                    <a:bodyPr/>
                    <a:lstStyle/>
                    <a:p>
                      <a:pPr algn="ctr"/>
                      <a:r>
                        <a:rPr lang="es-ES" noProof="0"/>
                        <a:t>31 min.</a:t>
                      </a:r>
                    </a:p>
                  </a:txBody>
                  <a:tcPr anchor="ctr"/>
                </a:tc>
                <a:extLst>
                  <a:ext uri="{0D108BD9-81ED-4DB2-BD59-A6C34878D82A}">
                    <a16:rowId xmlns:a16="http://schemas.microsoft.com/office/drawing/2014/main" val="2259478370"/>
                  </a:ext>
                </a:extLst>
              </a:tr>
              <a:tr h="361346">
                <a:tc>
                  <a:txBody>
                    <a:bodyPr/>
                    <a:lstStyle/>
                    <a:p>
                      <a:pPr algn="ctr"/>
                      <a:r>
                        <a:rPr lang="es-ES" noProof="0"/>
                        <a:t>60</a:t>
                      </a:r>
                    </a:p>
                  </a:txBody>
                  <a:tcPr anchor="ctr"/>
                </a:tc>
                <a:tc>
                  <a:txBody>
                    <a:bodyPr/>
                    <a:lstStyle/>
                    <a:p>
                      <a:pPr algn="ctr"/>
                      <a:r>
                        <a:rPr lang="es-ES" noProof="0"/>
                        <a:t>493,149</a:t>
                      </a:r>
                    </a:p>
                  </a:txBody>
                  <a:tcPr anchor="ctr"/>
                </a:tc>
                <a:tc>
                  <a:txBody>
                    <a:bodyPr/>
                    <a:lstStyle/>
                    <a:p>
                      <a:pPr algn="ctr"/>
                      <a:r>
                        <a:rPr lang="es-ES" noProof="0"/>
                        <a:t>2,6 horas</a:t>
                      </a:r>
                    </a:p>
                  </a:txBody>
                  <a:tcPr anchor="ctr"/>
                </a:tc>
                <a:extLst>
                  <a:ext uri="{0D108BD9-81ED-4DB2-BD59-A6C34878D82A}">
                    <a16:rowId xmlns:a16="http://schemas.microsoft.com/office/drawing/2014/main" val="1333562845"/>
                  </a:ext>
                </a:extLst>
              </a:tr>
              <a:tr h="361346">
                <a:tc>
                  <a:txBody>
                    <a:bodyPr/>
                    <a:lstStyle/>
                    <a:p>
                      <a:pPr algn="ctr"/>
                      <a:r>
                        <a:rPr lang="es-ES" noProof="0"/>
                        <a:t>20</a:t>
                      </a:r>
                    </a:p>
                  </a:txBody>
                  <a:tcPr anchor="ctr"/>
                </a:tc>
                <a:tc>
                  <a:txBody>
                    <a:bodyPr/>
                    <a:lstStyle/>
                    <a:p>
                      <a:pPr algn="ctr"/>
                      <a:r>
                        <a:rPr lang="es-ES" noProof="0"/>
                        <a:t>1,479,445</a:t>
                      </a:r>
                    </a:p>
                  </a:txBody>
                  <a:tcPr anchor="ctr"/>
                </a:tc>
                <a:tc>
                  <a:txBody>
                    <a:bodyPr/>
                    <a:lstStyle/>
                    <a:p>
                      <a:pPr algn="ctr"/>
                      <a:r>
                        <a:rPr lang="es-ES" noProof="0"/>
                        <a:t>8 horas</a:t>
                      </a:r>
                    </a:p>
                  </a:txBody>
                  <a:tcPr anchor="ctr"/>
                </a:tc>
                <a:extLst>
                  <a:ext uri="{0D108BD9-81ED-4DB2-BD59-A6C34878D82A}">
                    <a16:rowId xmlns:a16="http://schemas.microsoft.com/office/drawing/2014/main" val="3118711286"/>
                  </a:ext>
                </a:extLst>
              </a:tr>
              <a:tr h="361346">
                <a:tc>
                  <a:txBody>
                    <a:bodyPr/>
                    <a:lstStyle/>
                    <a:p>
                      <a:pPr algn="ctr"/>
                      <a:r>
                        <a:rPr lang="es-ES" noProof="0"/>
                        <a:t>4</a:t>
                      </a:r>
                    </a:p>
                  </a:txBody>
                  <a:tcPr anchor="ctr"/>
                </a:tc>
                <a:tc>
                  <a:txBody>
                    <a:bodyPr/>
                    <a:lstStyle/>
                    <a:p>
                      <a:pPr algn="ctr"/>
                      <a:r>
                        <a:rPr lang="es-ES" noProof="0"/>
                        <a:t>7,397,222</a:t>
                      </a:r>
                    </a:p>
                  </a:txBody>
                  <a:tcPr anchor="ctr"/>
                </a:tc>
                <a:tc>
                  <a:txBody>
                    <a:bodyPr/>
                    <a:lstStyle/>
                    <a:p>
                      <a:pPr algn="ctr"/>
                      <a:r>
                        <a:rPr lang="es-ES" noProof="0" dirty="0"/>
                        <a:t>1,7 días</a:t>
                      </a:r>
                    </a:p>
                  </a:txBody>
                  <a:tcPr anchor="ctr"/>
                </a:tc>
                <a:extLst>
                  <a:ext uri="{0D108BD9-81ED-4DB2-BD59-A6C34878D82A}">
                    <a16:rowId xmlns:a16="http://schemas.microsoft.com/office/drawing/2014/main" val="2932278635"/>
                  </a:ext>
                </a:extLst>
              </a:tr>
            </a:tbl>
          </a:graphicData>
        </a:graphic>
      </p:graphicFrame>
      <p:graphicFrame>
        <p:nvGraphicFramePr>
          <p:cNvPr id="5" name="Content Placeholder 9">
            <a:extLst>
              <a:ext uri="{FF2B5EF4-FFF2-40B4-BE49-F238E27FC236}">
                <a16:creationId xmlns:a16="http://schemas.microsoft.com/office/drawing/2014/main" id="{47401403-12A1-A9DE-3626-F7FE88CBA307}"/>
              </a:ext>
            </a:extLst>
          </p:cNvPr>
          <p:cNvGraphicFramePr>
            <a:graphicFrameLocks/>
          </p:cNvGraphicFramePr>
          <p:nvPr>
            <p:extLst>
              <p:ext uri="{D42A27DB-BD31-4B8C-83A1-F6EECF244321}">
                <p14:modId xmlns:p14="http://schemas.microsoft.com/office/powerpoint/2010/main" val="1184846324"/>
              </p:ext>
            </p:extLst>
          </p:nvPr>
        </p:nvGraphicFramePr>
        <p:xfrm>
          <a:off x="2960568" y="2509423"/>
          <a:ext cx="6309360" cy="2452492"/>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tblGrid>
              <a:tr h="623692">
                <a:tc>
                  <a:txBody>
                    <a:bodyPr/>
                    <a:lstStyle/>
                    <a:p>
                      <a:pPr algn="ctr"/>
                      <a:r>
                        <a:rPr lang="es-ES" noProof="0"/>
                        <a:t>Frecuencia (s)</a:t>
                      </a:r>
                    </a:p>
                  </a:txBody>
                  <a:tcPr anchor="ctr"/>
                </a:tc>
                <a:tc>
                  <a:txBody>
                    <a:bodyPr/>
                    <a:lstStyle/>
                    <a:p>
                      <a:pPr algn="ctr"/>
                      <a:r>
                        <a:rPr lang="es-ES" noProof="0"/>
                        <a:t># Elementos</a:t>
                      </a:r>
                    </a:p>
                  </a:txBody>
                  <a:tcPr anchor="ctr"/>
                </a:tc>
                <a:tc>
                  <a:txBody>
                    <a:bodyPr/>
                    <a:lstStyle/>
                    <a:p>
                      <a:pPr algn="ctr"/>
                      <a:r>
                        <a:rPr lang="es-ES" noProof="0" err="1"/>
                        <a:t>DeepVATS</a:t>
                      </a:r>
                      <a:endParaRPr lang="es-ES" noProof="0"/>
                    </a:p>
                  </a:txBody>
                  <a:tcPr anchor="ctr"/>
                </a:tc>
                <a:extLst>
                  <a:ext uri="{0D108BD9-81ED-4DB2-BD59-A6C34878D82A}">
                    <a16:rowId xmlns:a16="http://schemas.microsoft.com/office/drawing/2014/main" val="3424751165"/>
                  </a:ext>
                </a:extLst>
              </a:tr>
              <a:tr h="361346">
                <a:tc>
                  <a:txBody>
                    <a:bodyPr/>
                    <a:lstStyle/>
                    <a:p>
                      <a:pPr algn="ctr"/>
                      <a:r>
                        <a:rPr lang="es-ES" noProof="0"/>
                        <a:t>600 (10m)</a:t>
                      </a:r>
                    </a:p>
                  </a:txBody>
                  <a:tcPr anchor="ctr"/>
                </a:tc>
                <a:tc>
                  <a:txBody>
                    <a:bodyPr/>
                    <a:lstStyle/>
                    <a:p>
                      <a:pPr algn="ctr"/>
                      <a:r>
                        <a:rPr lang="es-ES" noProof="0"/>
                        <a:t>49,315</a:t>
                      </a:r>
                    </a:p>
                  </a:txBody>
                  <a:tcPr anchor="ctr"/>
                </a:tc>
                <a:tc>
                  <a:txBody>
                    <a:bodyPr/>
                    <a:lstStyle/>
                    <a:p>
                      <a:pPr algn="ctr"/>
                      <a:r>
                        <a:rPr lang="es-ES" noProof="0"/>
                        <a:t>900.00 </a:t>
                      </a:r>
                      <a:r>
                        <a:rPr lang="es-ES" noProof="0" err="1"/>
                        <a:t>seg</a:t>
                      </a:r>
                      <a:r>
                        <a:rPr lang="es-ES" noProof="0"/>
                        <a:t>.</a:t>
                      </a:r>
                    </a:p>
                  </a:txBody>
                  <a:tcPr anchor="ctr"/>
                </a:tc>
                <a:extLst>
                  <a:ext uri="{0D108BD9-81ED-4DB2-BD59-A6C34878D82A}">
                    <a16:rowId xmlns:a16="http://schemas.microsoft.com/office/drawing/2014/main" val="3025077084"/>
                  </a:ext>
                </a:extLst>
              </a:tr>
              <a:tr h="361346">
                <a:tc>
                  <a:txBody>
                    <a:bodyPr/>
                    <a:lstStyle/>
                    <a:p>
                      <a:pPr algn="ctr"/>
                      <a:r>
                        <a:rPr lang="es-ES" noProof="0"/>
                        <a:t>300 (5m)</a:t>
                      </a:r>
                    </a:p>
                  </a:txBody>
                  <a:tcPr anchor="ctr"/>
                </a:tc>
                <a:tc>
                  <a:txBody>
                    <a:bodyPr/>
                    <a:lstStyle/>
                    <a:p>
                      <a:pPr algn="ctr"/>
                      <a:r>
                        <a:rPr lang="es-ES" noProof="0"/>
                        <a:t>98,630</a:t>
                      </a:r>
                    </a:p>
                  </a:txBody>
                  <a:tcPr anchor="ctr"/>
                </a:tc>
                <a:tc>
                  <a:txBody>
                    <a:bodyPr/>
                    <a:lstStyle/>
                    <a:p>
                      <a:pPr algn="ctr"/>
                      <a:r>
                        <a:rPr lang="es-ES" noProof="0"/>
                        <a:t>1,885.71 </a:t>
                      </a:r>
                      <a:r>
                        <a:rPr lang="es-ES" noProof="0" err="1"/>
                        <a:t>seg</a:t>
                      </a:r>
                      <a:r>
                        <a:rPr lang="es-ES" noProof="0"/>
                        <a:t>.</a:t>
                      </a:r>
                    </a:p>
                  </a:txBody>
                  <a:tcPr anchor="ctr"/>
                </a:tc>
                <a:extLst>
                  <a:ext uri="{0D108BD9-81ED-4DB2-BD59-A6C34878D82A}">
                    <a16:rowId xmlns:a16="http://schemas.microsoft.com/office/drawing/2014/main" val="1152164214"/>
                  </a:ext>
                </a:extLst>
              </a:tr>
              <a:tr h="361346">
                <a:tc>
                  <a:txBody>
                    <a:bodyPr/>
                    <a:lstStyle/>
                    <a:p>
                      <a:pPr algn="ctr"/>
                      <a:r>
                        <a:rPr lang="es-ES" noProof="0"/>
                        <a:t>60</a:t>
                      </a:r>
                    </a:p>
                  </a:txBody>
                  <a:tcPr anchor="ctr"/>
                </a:tc>
                <a:tc>
                  <a:txBody>
                    <a:bodyPr/>
                    <a:lstStyle/>
                    <a:p>
                      <a:pPr algn="ctr"/>
                      <a:r>
                        <a:rPr lang="es-ES" noProof="0"/>
                        <a:t>493,149</a:t>
                      </a:r>
                    </a:p>
                  </a:txBody>
                  <a:tcPr anchor="ctr"/>
                </a:tc>
                <a:tc>
                  <a:txBody>
                    <a:bodyPr/>
                    <a:lstStyle/>
                    <a:p>
                      <a:pPr algn="ctr"/>
                      <a:r>
                        <a:rPr lang="es-ES" noProof="0"/>
                        <a:t>9,600.00 </a:t>
                      </a:r>
                      <a:r>
                        <a:rPr lang="es-ES" noProof="0" err="1"/>
                        <a:t>seg</a:t>
                      </a:r>
                      <a:r>
                        <a:rPr lang="es-ES" noProof="0"/>
                        <a:t>.</a:t>
                      </a:r>
                    </a:p>
                  </a:txBody>
                  <a:tcPr anchor="ctr"/>
                </a:tc>
                <a:extLst>
                  <a:ext uri="{0D108BD9-81ED-4DB2-BD59-A6C34878D82A}">
                    <a16:rowId xmlns:a16="http://schemas.microsoft.com/office/drawing/2014/main" val="2010393010"/>
                  </a:ext>
                </a:extLst>
              </a:tr>
              <a:tr h="361346">
                <a:tc>
                  <a:txBody>
                    <a:bodyPr/>
                    <a:lstStyle/>
                    <a:p>
                      <a:pPr algn="ctr"/>
                      <a:r>
                        <a:rPr lang="es-ES" noProof="0"/>
                        <a:t>20</a:t>
                      </a:r>
                    </a:p>
                  </a:txBody>
                  <a:tcPr anchor="ctr"/>
                </a:tc>
                <a:tc>
                  <a:txBody>
                    <a:bodyPr/>
                    <a:lstStyle/>
                    <a:p>
                      <a:pPr algn="ctr"/>
                      <a:r>
                        <a:rPr lang="es-ES" noProof="0"/>
                        <a:t>1,479,445</a:t>
                      </a:r>
                    </a:p>
                  </a:txBody>
                  <a:tcPr anchor="ctr"/>
                </a:tc>
                <a:tc>
                  <a:txBody>
                    <a:bodyPr/>
                    <a:lstStyle/>
                    <a:p>
                      <a:pPr algn="ctr"/>
                      <a:r>
                        <a:rPr lang="es-ES" noProof="0"/>
                        <a:t>29,075.00 </a:t>
                      </a:r>
                      <a:r>
                        <a:rPr lang="es-ES" noProof="0" err="1"/>
                        <a:t>seg</a:t>
                      </a:r>
                      <a:r>
                        <a:rPr lang="es-ES" noProof="0"/>
                        <a:t>.</a:t>
                      </a:r>
                    </a:p>
                  </a:txBody>
                  <a:tcPr anchor="ctr"/>
                </a:tc>
                <a:extLst>
                  <a:ext uri="{0D108BD9-81ED-4DB2-BD59-A6C34878D82A}">
                    <a16:rowId xmlns:a16="http://schemas.microsoft.com/office/drawing/2014/main" val="721462120"/>
                  </a:ext>
                </a:extLst>
              </a:tr>
              <a:tr h="361346">
                <a:tc>
                  <a:txBody>
                    <a:bodyPr/>
                    <a:lstStyle/>
                    <a:p>
                      <a:pPr algn="ctr"/>
                      <a:r>
                        <a:rPr lang="es-ES" noProof="0"/>
                        <a:t>4</a:t>
                      </a:r>
                    </a:p>
                  </a:txBody>
                  <a:tcPr anchor="ctr"/>
                </a:tc>
                <a:tc>
                  <a:txBody>
                    <a:bodyPr/>
                    <a:lstStyle/>
                    <a:p>
                      <a:pPr algn="ctr"/>
                      <a:r>
                        <a:rPr lang="es-ES" noProof="0" dirty="0"/>
                        <a:t>7,397,222</a:t>
                      </a:r>
                    </a:p>
                  </a:txBody>
                  <a:tcPr anchor="ctr"/>
                </a:tc>
                <a:tc>
                  <a:txBody>
                    <a:bodyPr/>
                    <a:lstStyle/>
                    <a:p>
                      <a:pPr algn="ctr"/>
                      <a:r>
                        <a:rPr lang="es-ES" noProof="0" dirty="0"/>
                        <a:t>144,850.00 </a:t>
                      </a:r>
                      <a:r>
                        <a:rPr lang="es-ES" noProof="0" dirty="0" err="1"/>
                        <a:t>seg</a:t>
                      </a:r>
                      <a:r>
                        <a:rPr lang="es-ES" noProof="0" dirty="0"/>
                        <a:t>.</a:t>
                      </a:r>
                    </a:p>
                  </a:txBody>
                  <a:tcPr anchor="ctr"/>
                </a:tc>
                <a:extLst>
                  <a:ext uri="{0D108BD9-81ED-4DB2-BD59-A6C34878D82A}">
                    <a16:rowId xmlns:a16="http://schemas.microsoft.com/office/drawing/2014/main" val="3443172389"/>
                  </a:ext>
                </a:extLst>
              </a:tr>
            </a:tbl>
          </a:graphicData>
        </a:graphic>
      </p:graphicFrame>
      <p:sp>
        <p:nvSpPr>
          <p:cNvPr id="13" name="Rectangle 12">
            <a:extLst>
              <a:ext uri="{FF2B5EF4-FFF2-40B4-BE49-F238E27FC236}">
                <a16:creationId xmlns:a16="http://schemas.microsoft.com/office/drawing/2014/main" id="{6C1B515F-D620-CCB1-E6B3-F648B326BA16}"/>
              </a:ext>
            </a:extLst>
          </p:cNvPr>
          <p:cNvSpPr/>
          <p:nvPr/>
        </p:nvSpPr>
        <p:spPr>
          <a:xfrm>
            <a:off x="2869882" y="1482388"/>
            <a:ext cx="4429125"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r>
              <a:rPr lang="es-ES" b="1" noProof="0" dirty="0">
                <a:solidFill>
                  <a:schemeClr val="tx1"/>
                </a:solidFill>
              </a:rPr>
              <a:t>Time series</a:t>
            </a:r>
          </a:p>
        </p:txBody>
      </p:sp>
      <p:sp>
        <p:nvSpPr>
          <p:cNvPr id="6" name="Slide Number Placeholder 5">
            <a:extLst>
              <a:ext uri="{FF2B5EF4-FFF2-40B4-BE49-F238E27FC236}">
                <a16:creationId xmlns:a16="http://schemas.microsoft.com/office/drawing/2014/main" id="{398E53B0-BC72-50DA-EF7B-3E2D8DB6D3C7}"/>
              </a:ext>
            </a:extLst>
          </p:cNvPr>
          <p:cNvSpPr>
            <a:spLocks noGrp="1"/>
          </p:cNvSpPr>
          <p:nvPr>
            <p:ph type="sldNum" sz="quarter" idx="12"/>
          </p:nvPr>
        </p:nvSpPr>
        <p:spPr/>
        <p:txBody>
          <a:bodyPr/>
          <a:lstStyle/>
          <a:p>
            <a:fld id="{1A06E274-3D30-4D47-98D0-0581248BD0B1}" type="slidenum">
              <a:rPr lang="es-ES" noProof="0" smtClean="0"/>
              <a:t>34</a:t>
            </a:fld>
            <a:endParaRPr lang="es-ES" noProof="0"/>
          </a:p>
        </p:txBody>
      </p:sp>
      <p:sp>
        <p:nvSpPr>
          <p:cNvPr id="4" name="Rectangle: Rounded Corners 3">
            <a:extLst>
              <a:ext uri="{FF2B5EF4-FFF2-40B4-BE49-F238E27FC236}">
                <a16:creationId xmlns:a16="http://schemas.microsoft.com/office/drawing/2014/main" id="{BD4DCEB1-55F9-DE30-1CAF-F463C7A70A6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Análisis de escalabilidad</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FD0D2666-8168-A32D-2851-121904B2F5F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34</a:t>
            </a:fld>
            <a:endParaRPr lang="es-ES" dirty="0"/>
          </a:p>
        </p:txBody>
      </p:sp>
      <p:graphicFrame>
        <p:nvGraphicFramePr>
          <p:cNvPr id="32" name="Diagram 31">
            <a:extLst>
              <a:ext uri="{FF2B5EF4-FFF2-40B4-BE49-F238E27FC236}">
                <a16:creationId xmlns:a16="http://schemas.microsoft.com/office/drawing/2014/main" id="{3D0B672E-223C-3BFC-709F-ECDE6D677CC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1FC0AD06-983D-1710-533C-CE6AC46E9A7F}"/>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9AD018DF-A066-D09D-93F3-E4E16D82F968}"/>
              </a:ext>
            </a:extLst>
          </p:cNvPr>
          <p:cNvGrpSpPr/>
          <p:nvPr/>
        </p:nvGrpSpPr>
        <p:grpSpPr>
          <a:xfrm>
            <a:off x="0" y="1285200"/>
            <a:ext cx="1003300" cy="659583"/>
            <a:chOff x="3297767" y="3824883"/>
            <a:chExt cx="1967439" cy="1398425"/>
          </a:xfrm>
        </p:grpSpPr>
        <p:sp>
          <p:nvSpPr>
            <p:cNvPr id="21" name="Freeform: Shape 20">
              <a:extLst>
                <a:ext uri="{FF2B5EF4-FFF2-40B4-BE49-F238E27FC236}">
                  <a16:creationId xmlns:a16="http://schemas.microsoft.com/office/drawing/2014/main" id="{AB0BA56A-531C-E941-FC59-0D3008F63CD0}"/>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2" name="Freeform: Shape 21">
              <a:extLst>
                <a:ext uri="{FF2B5EF4-FFF2-40B4-BE49-F238E27FC236}">
                  <a16:creationId xmlns:a16="http://schemas.microsoft.com/office/drawing/2014/main" id="{9ED0F325-7F8A-A74E-6492-687531B759C8}"/>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F36145FC-615A-3FAA-69A9-FAA5079B5FF1}"/>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A6F7F0BA-5C24-736E-CA37-AA7873725277}"/>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Marcador de contenido 47">
            <a:extLst>
              <a:ext uri="{FF2B5EF4-FFF2-40B4-BE49-F238E27FC236}">
                <a16:creationId xmlns:a16="http://schemas.microsoft.com/office/drawing/2014/main" id="{9D4A4461-D8C3-2886-170F-8089E1CBE0A6}"/>
              </a:ext>
            </a:extLst>
          </p:cNvPr>
          <p:cNvSpPr txBox="1">
            <a:spLocks/>
          </p:cNvSpPr>
          <p:nvPr/>
        </p:nvSpPr>
        <p:spPr>
          <a:xfrm>
            <a:off x="5011253" y="6009559"/>
            <a:ext cx="2038025" cy="32861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b="1" dirty="0"/>
              <a:t>Solar 4 </a:t>
            </a:r>
            <a:r>
              <a:rPr lang="es-ES" sz="2000" b="1" dirty="0" err="1"/>
              <a:t>seconds</a:t>
            </a:r>
            <a:endParaRPr lang="es-ES" sz="2000" b="1" dirty="0"/>
          </a:p>
        </p:txBody>
      </p:sp>
      <p:pic>
        <p:nvPicPr>
          <p:cNvPr id="10" name="Graphic 9" descr="Database outline">
            <a:extLst>
              <a:ext uri="{FF2B5EF4-FFF2-40B4-BE49-F238E27FC236}">
                <a16:creationId xmlns:a16="http://schemas.microsoft.com/office/drawing/2014/main" id="{922FCA85-4F0D-EFB1-3B9D-68F4D3E075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67017" y="5849743"/>
            <a:ext cx="434735" cy="434735"/>
          </a:xfrm>
          <a:prstGeom prst="rect">
            <a:avLst/>
          </a:prstGeom>
        </p:spPr>
      </p:pic>
      <p:sp>
        <p:nvSpPr>
          <p:cNvPr id="12" name="Rectangle 11">
            <a:extLst>
              <a:ext uri="{FF2B5EF4-FFF2-40B4-BE49-F238E27FC236}">
                <a16:creationId xmlns:a16="http://schemas.microsoft.com/office/drawing/2014/main" id="{F67C8083-C429-7B38-5DA0-0CE03E626A7B}"/>
              </a:ext>
            </a:extLst>
          </p:cNvPr>
          <p:cNvSpPr/>
          <p:nvPr/>
        </p:nvSpPr>
        <p:spPr>
          <a:xfrm>
            <a:off x="7365753" y="1482388"/>
            <a:ext cx="1718870"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r>
              <a:rPr lang="es-ES" b="1" noProof="0" dirty="0" err="1">
                <a:solidFill>
                  <a:schemeClr val="tx1"/>
                </a:solidFill>
              </a:rPr>
              <a:t>Execution</a:t>
            </a:r>
            <a:r>
              <a:rPr lang="es-ES" b="1" noProof="0" dirty="0">
                <a:solidFill>
                  <a:schemeClr val="tx1"/>
                </a:solidFill>
              </a:rPr>
              <a:t> times</a:t>
            </a:r>
          </a:p>
        </p:txBody>
      </p:sp>
    </p:spTree>
    <p:custDataLst>
      <p:tags r:id="rId1"/>
    </p:custDataLst>
    <p:extLst>
      <p:ext uri="{BB962C8B-B14F-4D97-AF65-F5344CB8AC3E}">
        <p14:creationId xmlns:p14="http://schemas.microsoft.com/office/powerpoint/2010/main" val="3614503693"/>
      </p:ext>
    </p:extLst>
  </p:cSld>
  <p:clrMapOvr>
    <a:masterClrMapping/>
  </p:clrMapOvr>
  <mc:AlternateContent xmlns:mc="http://schemas.openxmlformats.org/markup-compatibility/2006" xmlns:p14="http://schemas.microsoft.com/office/powerpoint/2010/main">
    <mc:Choice Requires="p14">
      <p:transition spd="slow" p14:dur="2000" advTm="42665"/>
    </mc:Choice>
    <mc:Fallback xmlns="">
      <p:transition spd="slow" advTm="426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3E005-7F4F-EB50-5343-43AB052DD62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C111AF8-8314-CDC2-5097-EC87E84EA732}"/>
              </a:ext>
            </a:extLst>
          </p:cNvPr>
          <p:cNvSpPr/>
          <p:nvPr/>
        </p:nvSpPr>
        <p:spPr>
          <a:xfrm>
            <a:off x="-564338" y="1255599"/>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pic>
        <p:nvPicPr>
          <p:cNvPr id="1028" name="Picture 4">
            <a:extLst>
              <a:ext uri="{FF2B5EF4-FFF2-40B4-BE49-F238E27FC236}">
                <a16:creationId xmlns:a16="http://schemas.microsoft.com/office/drawing/2014/main" id="{DCE2A62A-FA89-5193-1473-0D743CF089A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251" b="46567"/>
          <a:stretch/>
        </p:blipFill>
        <p:spPr bwMode="auto">
          <a:xfrm>
            <a:off x="218326" y="1208583"/>
            <a:ext cx="11437489" cy="3808753"/>
          </a:xfrm>
          <a:prstGeom prst="rect">
            <a:avLst/>
          </a:prstGeom>
          <a:noFill/>
          <a:extLst>
            <a:ext uri="{909E8E84-426E-40DD-AFC4-6F175D3DCCD1}">
              <a14:hiddenFill xmlns:a14="http://schemas.microsoft.com/office/drawing/2010/main">
                <a:solidFill>
                  <a:srgbClr val="FFFFFF"/>
                </a:solidFill>
              </a14:hiddenFill>
            </a:ext>
          </a:extLst>
        </p:spPr>
      </p:pic>
      <p:sp>
        <p:nvSpPr>
          <p:cNvPr id="3" name="Flowchart: Alternate Process 2">
            <a:extLst>
              <a:ext uri="{FF2B5EF4-FFF2-40B4-BE49-F238E27FC236}">
                <a16:creationId xmlns:a16="http://schemas.microsoft.com/office/drawing/2014/main" id="{F3745382-5133-DDE2-CB06-792C84D25286}"/>
              </a:ext>
            </a:extLst>
          </p:cNvPr>
          <p:cNvSpPr/>
          <p:nvPr/>
        </p:nvSpPr>
        <p:spPr>
          <a:xfrm>
            <a:off x="2936628" y="2509124"/>
            <a:ext cx="6311705" cy="2452492"/>
          </a:xfrm>
          <a:prstGeom prst="flowChartAlternateProcess">
            <a:avLst/>
          </a:prstGeom>
          <a:solidFill>
            <a:schemeClr val="bg1"/>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sz="2400" noProof="0" dirty="0">
                <a:solidFill>
                  <a:schemeClr val="tx1"/>
                </a:solidFill>
              </a:rPr>
              <a:t>Necesito algo </a:t>
            </a:r>
            <a:r>
              <a:rPr lang="es-ES" sz="2400" b="1" noProof="0" dirty="0">
                <a:solidFill>
                  <a:schemeClr val="tx1"/>
                </a:solidFill>
              </a:rPr>
              <a:t>más interactivo</a:t>
            </a:r>
            <a:r>
              <a:rPr lang="es-ES" sz="2400" noProof="0" dirty="0">
                <a:solidFill>
                  <a:schemeClr val="tx1"/>
                </a:solidFill>
              </a:rPr>
              <a:t> que siga siendo </a:t>
            </a:r>
            <a:r>
              <a:rPr lang="es-ES" sz="2400" b="1" noProof="0" dirty="0">
                <a:solidFill>
                  <a:schemeClr val="tx1"/>
                </a:solidFill>
              </a:rPr>
              <a:t>fácil de interpretar</a:t>
            </a:r>
            <a:r>
              <a:rPr lang="es-ES" sz="2400" noProof="0" dirty="0">
                <a:solidFill>
                  <a:schemeClr val="tx1"/>
                </a:solidFill>
              </a:rPr>
              <a:t> y </a:t>
            </a:r>
            <a:r>
              <a:rPr lang="es-ES" sz="2400" b="1" noProof="0" dirty="0">
                <a:solidFill>
                  <a:schemeClr val="tx1"/>
                </a:solidFill>
              </a:rPr>
              <a:t>mejore</a:t>
            </a:r>
            <a:r>
              <a:rPr lang="es-ES" sz="2400" noProof="0" dirty="0">
                <a:solidFill>
                  <a:schemeClr val="tx1"/>
                </a:solidFill>
              </a:rPr>
              <a:t> las capacidades actuales</a:t>
            </a:r>
          </a:p>
          <a:p>
            <a:pPr algn="ctr"/>
            <a:endParaRPr lang="es-ES" noProof="0" dirty="0">
              <a:solidFill>
                <a:schemeClr val="tx1"/>
              </a:solidFill>
            </a:endParaRPr>
          </a:p>
        </p:txBody>
      </p:sp>
      <p:sp>
        <p:nvSpPr>
          <p:cNvPr id="6" name="Slide Number Placeholder 5">
            <a:extLst>
              <a:ext uri="{FF2B5EF4-FFF2-40B4-BE49-F238E27FC236}">
                <a16:creationId xmlns:a16="http://schemas.microsoft.com/office/drawing/2014/main" id="{EE68016A-26F2-5258-5FEA-E0DA8E98F09B}"/>
              </a:ext>
            </a:extLst>
          </p:cNvPr>
          <p:cNvSpPr>
            <a:spLocks noGrp="1"/>
          </p:cNvSpPr>
          <p:nvPr>
            <p:ph type="sldNum" sz="quarter" idx="12"/>
          </p:nvPr>
        </p:nvSpPr>
        <p:spPr/>
        <p:txBody>
          <a:bodyPr/>
          <a:lstStyle/>
          <a:p>
            <a:fld id="{1A06E274-3D30-4D47-98D0-0581248BD0B1}" type="slidenum">
              <a:rPr lang="es-ES" noProof="0" smtClean="0"/>
              <a:t>35</a:t>
            </a:fld>
            <a:endParaRPr lang="es-ES" noProof="0"/>
          </a:p>
        </p:txBody>
      </p:sp>
      <p:sp>
        <p:nvSpPr>
          <p:cNvPr id="4" name="Rectangle: Rounded Corners 3">
            <a:extLst>
              <a:ext uri="{FF2B5EF4-FFF2-40B4-BE49-F238E27FC236}">
                <a16:creationId xmlns:a16="http://schemas.microsoft.com/office/drawing/2014/main" id="{6F5D08FD-553E-237C-391C-FD0AF3F6B31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de escalabilidad</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15CD443A-ADFE-43AC-5887-67CFEC60C9B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35</a:t>
            </a:fld>
            <a:endParaRPr lang="es-ES" dirty="0"/>
          </a:p>
        </p:txBody>
      </p:sp>
      <p:graphicFrame>
        <p:nvGraphicFramePr>
          <p:cNvPr id="32" name="Diagram 31">
            <a:extLst>
              <a:ext uri="{FF2B5EF4-FFF2-40B4-BE49-F238E27FC236}">
                <a16:creationId xmlns:a16="http://schemas.microsoft.com/office/drawing/2014/main" id="{125A3B02-8646-9853-D40A-705642C3E658}"/>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Rectangle 1">
            <a:extLst>
              <a:ext uri="{FF2B5EF4-FFF2-40B4-BE49-F238E27FC236}">
                <a16:creationId xmlns:a16="http://schemas.microsoft.com/office/drawing/2014/main" id="{D275DDBF-433B-ED9B-3FE1-BF0AE3806A3B}"/>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CE8A191A-71C7-2DBE-D8B8-8418004B3C3B}"/>
              </a:ext>
            </a:extLst>
          </p:cNvPr>
          <p:cNvGrpSpPr/>
          <p:nvPr/>
        </p:nvGrpSpPr>
        <p:grpSpPr>
          <a:xfrm>
            <a:off x="0" y="1285200"/>
            <a:ext cx="1003300" cy="659583"/>
            <a:chOff x="3297767" y="3824883"/>
            <a:chExt cx="1967439" cy="1398425"/>
          </a:xfrm>
        </p:grpSpPr>
        <p:sp>
          <p:nvSpPr>
            <p:cNvPr id="21" name="Freeform: Shape 20">
              <a:extLst>
                <a:ext uri="{FF2B5EF4-FFF2-40B4-BE49-F238E27FC236}">
                  <a16:creationId xmlns:a16="http://schemas.microsoft.com/office/drawing/2014/main" id="{CBF93059-54E0-E23E-15D8-F5A6AB03EF8F}"/>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2" name="Freeform: Shape 21">
              <a:extLst>
                <a:ext uri="{FF2B5EF4-FFF2-40B4-BE49-F238E27FC236}">
                  <a16:creationId xmlns:a16="http://schemas.microsoft.com/office/drawing/2014/main" id="{57A627D8-884A-D0DD-9AFC-3A4B9E532401}"/>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824FD596-2E0F-9BFA-9AED-7EF76ED126D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37F81A84-A0BF-BA6F-E015-EB983D37B763}"/>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pic>
        <p:nvPicPr>
          <p:cNvPr id="8" name="Graphic 7" descr="Cabeza con engranajes contorno">
            <a:extLst>
              <a:ext uri="{FF2B5EF4-FFF2-40B4-BE49-F238E27FC236}">
                <a16:creationId xmlns:a16="http://schemas.microsoft.com/office/drawing/2014/main" id="{130AC8E0-7202-B107-2C08-42AF4269DC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8799" y="5201991"/>
            <a:ext cx="914400" cy="914400"/>
          </a:xfrm>
          <a:prstGeom prst="rect">
            <a:avLst/>
          </a:prstGeom>
        </p:spPr>
      </p:pic>
      <p:sp>
        <p:nvSpPr>
          <p:cNvPr id="19" name="Rectangle: Rounded Corners 18">
            <a:extLst>
              <a:ext uri="{FF2B5EF4-FFF2-40B4-BE49-F238E27FC236}">
                <a16:creationId xmlns:a16="http://schemas.microsoft.com/office/drawing/2014/main" id="{2C02E878-4215-2C22-0CC7-FE77F0094DE3}"/>
              </a:ext>
            </a:extLst>
          </p:cNvPr>
          <p:cNvSpPr/>
          <p:nvPr/>
        </p:nvSpPr>
        <p:spPr>
          <a:xfrm>
            <a:off x="6665105" y="2702654"/>
            <a:ext cx="4990710" cy="1525680"/>
          </a:xfrm>
          <a:prstGeom prst="roundRect">
            <a:avLst>
              <a:gd name="adj" fmla="val 5714"/>
            </a:avLst>
          </a:prstGeom>
          <a:solidFill>
            <a:srgbClr val="F5F8F9"/>
          </a:solidFill>
          <a:ln>
            <a:solidFill>
              <a:schemeClr val="tx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lvl="1" algn="ctr"/>
            <a:r>
              <a:rPr lang="es-ES" sz="2000" dirty="0">
                <a:solidFill>
                  <a:schemeClr val="tx1"/>
                </a:solidFill>
                <a:latin typeface="+mj-lt"/>
              </a:rPr>
              <a:t>Áreas de estudio</a:t>
            </a:r>
          </a:p>
        </p:txBody>
      </p:sp>
      <p:sp>
        <p:nvSpPr>
          <p:cNvPr id="24" name="Rectangle: Rounded Corners 23">
            <a:extLst>
              <a:ext uri="{FF2B5EF4-FFF2-40B4-BE49-F238E27FC236}">
                <a16:creationId xmlns:a16="http://schemas.microsoft.com/office/drawing/2014/main" id="{79061106-CBEB-4125-647D-3C36145629FC}"/>
              </a:ext>
            </a:extLst>
          </p:cNvPr>
          <p:cNvSpPr/>
          <p:nvPr/>
        </p:nvSpPr>
        <p:spPr>
          <a:xfrm>
            <a:off x="365905" y="2702654"/>
            <a:ext cx="5917810" cy="1525680"/>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000" dirty="0">
                <a:solidFill>
                  <a:schemeClr val="tx1"/>
                </a:solidFill>
                <a:latin typeface="+mj-lt"/>
              </a:rPr>
              <a:t>Tareas de análisis visual</a:t>
            </a:r>
          </a:p>
        </p:txBody>
      </p:sp>
      <p:sp>
        <p:nvSpPr>
          <p:cNvPr id="26" name="Rectangle: Rounded Corners 25">
            <a:extLst>
              <a:ext uri="{FF2B5EF4-FFF2-40B4-BE49-F238E27FC236}">
                <a16:creationId xmlns:a16="http://schemas.microsoft.com/office/drawing/2014/main" id="{9B4F0FFA-7450-B0EA-63E8-FB5F2641AC7F}"/>
              </a:ext>
            </a:extLst>
          </p:cNvPr>
          <p:cNvSpPr/>
          <p:nvPr/>
        </p:nvSpPr>
        <p:spPr>
          <a:xfrm>
            <a:off x="518305" y="28766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Clasificación</a:t>
            </a:r>
          </a:p>
        </p:txBody>
      </p:sp>
      <p:sp>
        <p:nvSpPr>
          <p:cNvPr id="27" name="Rectangle: Rounded Corners 26">
            <a:extLst>
              <a:ext uri="{FF2B5EF4-FFF2-40B4-BE49-F238E27FC236}">
                <a16:creationId xmlns:a16="http://schemas.microsoft.com/office/drawing/2014/main" id="{2457B128-9C43-07F8-BC09-2493B704AAB8}"/>
              </a:ext>
            </a:extLst>
          </p:cNvPr>
          <p:cNvSpPr/>
          <p:nvPr/>
        </p:nvSpPr>
        <p:spPr>
          <a:xfrm>
            <a:off x="518305" y="33034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Imputación</a:t>
            </a:r>
          </a:p>
        </p:txBody>
      </p:sp>
      <p:sp>
        <p:nvSpPr>
          <p:cNvPr id="28" name="Rectangle: Rounded Corners 27">
            <a:extLst>
              <a:ext uri="{FF2B5EF4-FFF2-40B4-BE49-F238E27FC236}">
                <a16:creationId xmlns:a16="http://schemas.microsoft.com/office/drawing/2014/main" id="{1E98B927-6CB0-EF1A-4216-D95AC68D10B8}"/>
              </a:ext>
            </a:extLst>
          </p:cNvPr>
          <p:cNvSpPr/>
          <p:nvPr/>
        </p:nvSpPr>
        <p:spPr>
          <a:xfrm>
            <a:off x="518305" y="37302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Predicción</a:t>
            </a:r>
          </a:p>
        </p:txBody>
      </p:sp>
      <p:sp>
        <p:nvSpPr>
          <p:cNvPr id="29" name="Rectangle: Rounded Corners 28">
            <a:extLst>
              <a:ext uri="{FF2B5EF4-FFF2-40B4-BE49-F238E27FC236}">
                <a16:creationId xmlns:a16="http://schemas.microsoft.com/office/drawing/2014/main" id="{D1087254-C192-1562-B36A-DCDF8588CECE}"/>
              </a:ext>
            </a:extLst>
          </p:cNvPr>
          <p:cNvSpPr/>
          <p:nvPr/>
        </p:nvSpPr>
        <p:spPr>
          <a:xfrm>
            <a:off x="3400887" y="28766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anomalías</a:t>
            </a:r>
          </a:p>
        </p:txBody>
      </p:sp>
      <p:sp>
        <p:nvSpPr>
          <p:cNvPr id="30" name="Rectangle: Rounded Corners 29">
            <a:extLst>
              <a:ext uri="{FF2B5EF4-FFF2-40B4-BE49-F238E27FC236}">
                <a16:creationId xmlns:a16="http://schemas.microsoft.com/office/drawing/2014/main" id="{8E41F82D-812F-D2AE-B933-91DB264F65B8}"/>
              </a:ext>
            </a:extLst>
          </p:cNvPr>
          <p:cNvSpPr/>
          <p:nvPr/>
        </p:nvSpPr>
        <p:spPr>
          <a:xfrm>
            <a:off x="3400887" y="330342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tendencias</a:t>
            </a:r>
          </a:p>
        </p:txBody>
      </p:sp>
      <p:sp>
        <p:nvSpPr>
          <p:cNvPr id="31" name="Rectangle: Rounded Corners 30">
            <a:extLst>
              <a:ext uri="{FF2B5EF4-FFF2-40B4-BE49-F238E27FC236}">
                <a16:creationId xmlns:a16="http://schemas.microsoft.com/office/drawing/2014/main" id="{6EC08B55-CDFB-B50F-8785-2B898090D074}"/>
              </a:ext>
            </a:extLst>
          </p:cNvPr>
          <p:cNvSpPr/>
          <p:nvPr/>
        </p:nvSpPr>
        <p:spPr>
          <a:xfrm>
            <a:off x="3400887" y="3725409"/>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Segmentación</a:t>
            </a:r>
          </a:p>
        </p:txBody>
      </p:sp>
      <p:sp>
        <p:nvSpPr>
          <p:cNvPr id="33" name="Rectangle: Rounded Corners 32">
            <a:extLst>
              <a:ext uri="{FF2B5EF4-FFF2-40B4-BE49-F238E27FC236}">
                <a16:creationId xmlns:a16="http://schemas.microsoft.com/office/drawing/2014/main" id="{31FA27E6-ABA6-F462-35C6-47BC38BB4B62}"/>
              </a:ext>
            </a:extLst>
          </p:cNvPr>
          <p:cNvSpPr/>
          <p:nvPr/>
        </p:nvSpPr>
        <p:spPr>
          <a:xfrm>
            <a:off x="6817505" y="2852283"/>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Estadística</a:t>
            </a:r>
          </a:p>
        </p:txBody>
      </p:sp>
      <p:sp>
        <p:nvSpPr>
          <p:cNvPr id="34" name="Rectangle: Rounded Corners 33">
            <a:extLst>
              <a:ext uri="{FF2B5EF4-FFF2-40B4-BE49-F238E27FC236}">
                <a16:creationId xmlns:a16="http://schemas.microsoft.com/office/drawing/2014/main" id="{AC1A259B-E307-72FF-61F0-364FC9C2C504}"/>
              </a:ext>
            </a:extLst>
          </p:cNvPr>
          <p:cNvSpPr/>
          <p:nvPr/>
        </p:nvSpPr>
        <p:spPr>
          <a:xfrm>
            <a:off x="6817505" y="3549796"/>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Análisis de señales</a:t>
            </a:r>
          </a:p>
        </p:txBody>
      </p:sp>
      <p:sp>
        <p:nvSpPr>
          <p:cNvPr id="35" name="Rectangle: Rounded Corners 34">
            <a:extLst>
              <a:ext uri="{FF2B5EF4-FFF2-40B4-BE49-F238E27FC236}">
                <a16:creationId xmlns:a16="http://schemas.microsoft.com/office/drawing/2014/main" id="{D62EC39A-19DA-FF9E-D349-FF512EFEDF5A}"/>
              </a:ext>
            </a:extLst>
          </p:cNvPr>
          <p:cNvSpPr/>
          <p:nvPr/>
        </p:nvSpPr>
        <p:spPr>
          <a:xfrm>
            <a:off x="9236660" y="2852282"/>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Minería de datos (DM)</a:t>
            </a:r>
          </a:p>
        </p:txBody>
      </p:sp>
      <p:sp>
        <p:nvSpPr>
          <p:cNvPr id="36" name="Rectangle: Rounded Corners 35">
            <a:extLst>
              <a:ext uri="{FF2B5EF4-FFF2-40B4-BE49-F238E27FC236}">
                <a16:creationId xmlns:a16="http://schemas.microsoft.com/office/drawing/2014/main" id="{B0AF80C4-2E85-0289-A74F-5CAA6B75280A}"/>
              </a:ext>
            </a:extLst>
          </p:cNvPr>
          <p:cNvSpPr/>
          <p:nvPr/>
        </p:nvSpPr>
        <p:spPr>
          <a:xfrm>
            <a:off x="9236660" y="3549795"/>
            <a:ext cx="2309098" cy="528841"/>
          </a:xfrm>
          <a:prstGeom prst="roundRect">
            <a:avLst/>
          </a:prstGeom>
          <a:noFill/>
          <a:ln w="9525" cap="flat" cmpd="sng" algn="ctr">
            <a:solidFill>
              <a:schemeClr val="tx2">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Aprendizaje profundo (DL)</a:t>
            </a:r>
          </a:p>
        </p:txBody>
      </p:sp>
    </p:spTree>
    <p:custDataLst>
      <p:tags r:id="rId1"/>
    </p:custDataLst>
    <p:extLst>
      <p:ext uri="{BB962C8B-B14F-4D97-AF65-F5344CB8AC3E}">
        <p14:creationId xmlns:p14="http://schemas.microsoft.com/office/powerpoint/2010/main" val="2264858290"/>
      </p:ext>
    </p:extLst>
  </p:cSld>
  <p:clrMapOvr>
    <a:masterClrMapping/>
  </p:clrMapOvr>
  <mc:AlternateContent xmlns:mc="http://schemas.openxmlformats.org/markup-compatibility/2006" xmlns:p14="http://schemas.microsoft.com/office/powerpoint/2010/main">
    <mc:Choice Requires="p14">
      <p:transition spd="slow" p14:dur="2000" advTm="24841"/>
    </mc:Choice>
    <mc:Fallback xmlns="">
      <p:transition spd="slow" advTm="24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9" grpId="0" animBg="1"/>
      <p:bldP spid="24" grpId="0" animBg="1"/>
      <p:bldP spid="26" grpId="0" animBg="1"/>
      <p:bldP spid="27" grpId="0" animBg="1"/>
      <p:bldP spid="28" grpId="0" animBg="1"/>
      <p:bldP spid="29" grpId="0" animBg="1"/>
      <p:bldP spid="30" grpId="0" animBg="1"/>
      <p:bldP spid="31" grpId="0" animBg="1"/>
      <p:bldP spid="33" grpId="0" animBg="1"/>
      <p:bldP spid="34" grpId="0" animBg="1"/>
      <p:bldP spid="35" grpId="0" animBg="1"/>
      <p:bldP spid="36" grpId="0" animBg="1"/>
    </p:bldLst>
  </p:timing>
  <p:extLst>
    <p:ext uri="{6950BFC3-D8DA-4A85-94F7-54DA5524770B}">
      <p188:commentRel xmlns:p188="http://schemas.microsoft.com/office/powerpoint/2018/8/main" r:id="rId4"/>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4DD3B-9170-FACB-37D1-49D272B93A86}"/>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815981E6-D715-3A55-BC66-F790806649A3}"/>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9C1C1215-D952-89BD-91DF-6794CEAC83C1}"/>
              </a:ext>
            </a:extLst>
          </p:cNvPr>
          <p:cNvSpPr>
            <a:spLocks noGrp="1"/>
          </p:cNvSpPr>
          <p:nvPr>
            <p:ph type="sldNum" sz="quarter" idx="12"/>
          </p:nvPr>
        </p:nvSpPr>
        <p:spPr/>
        <p:txBody>
          <a:bodyPr/>
          <a:lstStyle/>
          <a:p>
            <a:fld id="{1A06E274-3D30-4D47-98D0-0581248BD0B1}" type="slidenum">
              <a:rPr lang="es-ES" noProof="0" smtClean="0"/>
              <a:t>36</a:t>
            </a:fld>
            <a:endParaRPr lang="es-ES" noProof="0"/>
          </a:p>
        </p:txBody>
      </p:sp>
      <p:sp>
        <p:nvSpPr>
          <p:cNvPr id="4" name="Rectangle: Rounded Corners 3">
            <a:extLst>
              <a:ext uri="{FF2B5EF4-FFF2-40B4-BE49-F238E27FC236}">
                <a16:creationId xmlns:a16="http://schemas.microsoft.com/office/drawing/2014/main" id="{9B8B3B26-28D6-5E26-3F89-6F25CB9DA966}"/>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Preguntas de investigación </a:t>
            </a:r>
            <a:r>
              <a:rPr lang="es-ES" sz="2800" b="1">
                <a:solidFill>
                  <a:schemeClr val="bg2">
                    <a:lumMod val="50000"/>
                  </a:schemeClr>
                </a:solidFill>
                <a:latin typeface="+mj-lt"/>
              </a:rPr>
              <a:t>1/2</a:t>
            </a:r>
          </a:p>
        </p:txBody>
      </p:sp>
      <p:sp>
        <p:nvSpPr>
          <p:cNvPr id="9" name="Slide Number Placeholder 3">
            <a:extLst>
              <a:ext uri="{FF2B5EF4-FFF2-40B4-BE49-F238E27FC236}">
                <a16:creationId xmlns:a16="http://schemas.microsoft.com/office/drawing/2014/main" id="{42A732B9-59B2-B92B-6265-ECA5B180497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36</a:t>
            </a:fld>
            <a:endParaRPr lang="es-ES"/>
          </a:p>
        </p:txBody>
      </p:sp>
      <p:graphicFrame>
        <p:nvGraphicFramePr>
          <p:cNvPr id="32" name="Diagram 31">
            <a:extLst>
              <a:ext uri="{FF2B5EF4-FFF2-40B4-BE49-F238E27FC236}">
                <a16:creationId xmlns:a16="http://schemas.microsoft.com/office/drawing/2014/main" id="{4A1D4C37-854A-A3C3-EC60-7D971A5B175F}"/>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FDC7BB56-15EC-B9EA-21B2-ECF567447802}"/>
              </a:ext>
            </a:extLst>
          </p:cNvPr>
          <p:cNvSpPr/>
          <p:nvPr/>
        </p:nvSpPr>
        <p:spPr>
          <a:xfrm>
            <a:off x="4254172" y="2717816"/>
            <a:ext cx="1095791" cy="36065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56C4F0F2-4DEB-5476-778A-48AA5A34A73F}"/>
              </a:ext>
            </a:extLst>
          </p:cNvPr>
          <p:cNvGrpSpPr/>
          <p:nvPr/>
        </p:nvGrpSpPr>
        <p:grpSpPr>
          <a:xfrm>
            <a:off x="0" y="1285200"/>
            <a:ext cx="1003300" cy="659583"/>
            <a:chOff x="3297767" y="3824883"/>
            <a:chExt cx="1967439" cy="1398425"/>
          </a:xfrm>
        </p:grpSpPr>
        <p:sp>
          <p:nvSpPr>
            <p:cNvPr id="21" name="Freeform: Shape 20">
              <a:extLst>
                <a:ext uri="{FF2B5EF4-FFF2-40B4-BE49-F238E27FC236}">
                  <a16:creationId xmlns:a16="http://schemas.microsoft.com/office/drawing/2014/main" id="{647A35CB-B187-7AEC-FE5D-A2427717EB7C}"/>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2" name="Freeform: Shape 21">
              <a:extLst>
                <a:ext uri="{FF2B5EF4-FFF2-40B4-BE49-F238E27FC236}">
                  <a16:creationId xmlns:a16="http://schemas.microsoft.com/office/drawing/2014/main" id="{265D8D58-49D7-8C8D-D214-8D4BEE035D4A}"/>
                </a:ext>
              </a:extLst>
            </p:cNvPr>
            <p:cNvSpPr/>
            <p:nvPr/>
          </p:nvSpPr>
          <p:spPr>
            <a:xfrm>
              <a:off x="3393450" y="3860739"/>
              <a:ext cx="1561703" cy="939723"/>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ECC58339-868E-C394-91E8-062CEEFFE7BE}"/>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3" name="Flowchart: Alternate Process 2">
            <a:extLst>
              <a:ext uri="{FF2B5EF4-FFF2-40B4-BE49-F238E27FC236}">
                <a16:creationId xmlns:a16="http://schemas.microsoft.com/office/drawing/2014/main" id="{59683142-AE37-DE76-6D31-C03332EBA0A9}"/>
              </a:ext>
            </a:extLst>
          </p:cNvPr>
          <p:cNvSpPr/>
          <p:nvPr/>
        </p:nvSpPr>
        <p:spPr>
          <a:xfrm>
            <a:off x="841248" y="3939786"/>
            <a:ext cx="3098951" cy="13911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La </a:t>
            </a:r>
            <a:r>
              <a:rPr lang="es-ES" b="1" noProof="0"/>
              <a:t>adición de DM </a:t>
            </a:r>
            <a:r>
              <a:rPr lang="es-ES" noProof="0"/>
              <a:t>ayuda a obtener </a:t>
            </a:r>
            <a:r>
              <a:rPr lang="es-ES" b="1" noProof="0"/>
              <a:t>gráficos más interpretables y rápidos</a:t>
            </a:r>
          </a:p>
        </p:txBody>
      </p:sp>
      <p:sp>
        <p:nvSpPr>
          <p:cNvPr id="8" name="TextBox 7">
            <a:extLst>
              <a:ext uri="{FF2B5EF4-FFF2-40B4-BE49-F238E27FC236}">
                <a16:creationId xmlns:a16="http://schemas.microsoft.com/office/drawing/2014/main" id="{D8C7D6BD-C150-49EE-3484-8E9ABCEE64FA}"/>
              </a:ext>
            </a:extLst>
          </p:cNvPr>
          <p:cNvSpPr txBox="1"/>
          <p:nvPr/>
        </p:nvSpPr>
        <p:spPr>
          <a:xfrm>
            <a:off x="1480025" y="3297299"/>
            <a:ext cx="1821396" cy="477054"/>
          </a:xfrm>
          <a:prstGeom prst="rect">
            <a:avLst/>
          </a:prstGeom>
          <a:noFill/>
        </p:spPr>
        <p:txBody>
          <a:bodyPr wrap="none" rtlCol="0">
            <a:spAutoFit/>
          </a:bodyPr>
          <a:lstStyle/>
          <a:p>
            <a:r>
              <a:rPr lang="es-ES" sz="2500" b="1" noProof="0"/>
              <a:t>Hipótesis 1</a:t>
            </a:r>
          </a:p>
        </p:txBody>
      </p:sp>
      <p:sp>
        <p:nvSpPr>
          <p:cNvPr id="10" name="Flowchart: Alternate Process 9">
            <a:extLst>
              <a:ext uri="{FF2B5EF4-FFF2-40B4-BE49-F238E27FC236}">
                <a16:creationId xmlns:a16="http://schemas.microsoft.com/office/drawing/2014/main" id="{97A1561B-5E91-AB39-8AE8-524A75C9BEAF}"/>
              </a:ext>
            </a:extLst>
          </p:cNvPr>
          <p:cNvSpPr/>
          <p:nvPr/>
        </p:nvSpPr>
        <p:spPr>
          <a:xfrm>
            <a:off x="4541063" y="4063325"/>
            <a:ext cx="2572512" cy="1144087"/>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dirty="0"/>
              <a:t>¿ </a:t>
            </a:r>
            <a:r>
              <a:rPr lang="es-ES" b="1" noProof="0" dirty="0" err="1"/>
              <a:t>MPlot</a:t>
            </a:r>
            <a:r>
              <a:rPr lang="es-ES" noProof="0" dirty="0"/>
              <a:t> =&gt; DVA </a:t>
            </a:r>
            <a:r>
              <a:rPr lang="es-ES" b="1" noProof="0" dirty="0"/>
              <a:t>más eficientes e interpretables</a:t>
            </a:r>
            <a:r>
              <a:rPr lang="es-ES" noProof="0" dirty="0"/>
              <a:t>?</a:t>
            </a:r>
            <a:endParaRPr lang="es-ES" b="1" noProof="0" dirty="0"/>
          </a:p>
        </p:txBody>
      </p:sp>
      <p:cxnSp>
        <p:nvCxnSpPr>
          <p:cNvPr id="11" name="Straight Arrow Connector 10">
            <a:extLst>
              <a:ext uri="{FF2B5EF4-FFF2-40B4-BE49-F238E27FC236}">
                <a16:creationId xmlns:a16="http://schemas.microsoft.com/office/drawing/2014/main" id="{ACE2714D-796E-11A8-0B6F-C368598C6D3F}"/>
              </a:ext>
            </a:extLst>
          </p:cNvPr>
          <p:cNvCxnSpPr>
            <a:cxnSpLocks/>
            <a:stCxn id="3" idx="3"/>
            <a:endCxn id="10" idx="1"/>
          </p:cNvCxnSpPr>
          <p:nvPr/>
        </p:nvCxnSpPr>
        <p:spPr>
          <a:xfrm>
            <a:off x="3940199" y="4635369"/>
            <a:ext cx="60086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2731D9E-4627-7E07-AA3B-81D1DC61A4FC}"/>
              </a:ext>
            </a:extLst>
          </p:cNvPr>
          <p:cNvSpPr txBox="1"/>
          <p:nvPr/>
        </p:nvSpPr>
        <p:spPr>
          <a:xfrm>
            <a:off x="5399477" y="3561226"/>
            <a:ext cx="710451" cy="477054"/>
          </a:xfrm>
          <a:prstGeom prst="rect">
            <a:avLst/>
          </a:prstGeom>
          <a:noFill/>
        </p:spPr>
        <p:txBody>
          <a:bodyPr wrap="none" rtlCol="0">
            <a:spAutoFit/>
          </a:bodyPr>
          <a:lstStyle/>
          <a:p>
            <a:r>
              <a:rPr lang="es-ES" sz="2500" b="1" noProof="0" dirty="0"/>
              <a:t>PI 1</a:t>
            </a:r>
          </a:p>
        </p:txBody>
      </p:sp>
      <p:sp>
        <p:nvSpPr>
          <p:cNvPr id="15" name="TextBox 14">
            <a:extLst>
              <a:ext uri="{FF2B5EF4-FFF2-40B4-BE49-F238E27FC236}">
                <a16:creationId xmlns:a16="http://schemas.microsoft.com/office/drawing/2014/main" id="{623E2E87-30FE-B0AD-3DA6-3F14559CFBBF}"/>
              </a:ext>
            </a:extLst>
          </p:cNvPr>
          <p:cNvSpPr txBox="1"/>
          <p:nvPr/>
        </p:nvSpPr>
        <p:spPr>
          <a:xfrm>
            <a:off x="4883759" y="1706860"/>
            <a:ext cx="2550763" cy="477054"/>
          </a:xfrm>
          <a:prstGeom prst="rect">
            <a:avLst/>
          </a:prstGeom>
          <a:noFill/>
        </p:spPr>
        <p:txBody>
          <a:bodyPr wrap="none" rtlCol="0">
            <a:spAutoFit/>
          </a:bodyPr>
          <a:lstStyle/>
          <a:p>
            <a:r>
              <a:rPr lang="es-ES" sz="2500" b="1" noProof="0"/>
              <a:t>Hipótesis global</a:t>
            </a:r>
          </a:p>
        </p:txBody>
      </p:sp>
      <p:sp>
        <p:nvSpPr>
          <p:cNvPr id="17" name="TextBox 16">
            <a:extLst>
              <a:ext uri="{FF2B5EF4-FFF2-40B4-BE49-F238E27FC236}">
                <a16:creationId xmlns:a16="http://schemas.microsoft.com/office/drawing/2014/main" id="{6E6B1A4E-0103-2EFA-2C4B-858DFFC898B3}"/>
              </a:ext>
            </a:extLst>
          </p:cNvPr>
          <p:cNvSpPr txBox="1"/>
          <p:nvPr/>
        </p:nvSpPr>
        <p:spPr>
          <a:xfrm>
            <a:off x="3940199" y="2410388"/>
            <a:ext cx="1887120" cy="477054"/>
          </a:xfrm>
          <a:prstGeom prst="rect">
            <a:avLst/>
          </a:prstGeom>
          <a:noFill/>
        </p:spPr>
        <p:txBody>
          <a:bodyPr wrap="none" rtlCol="0">
            <a:spAutoFit/>
          </a:bodyPr>
          <a:lstStyle/>
          <a:p>
            <a:r>
              <a:rPr lang="es-ES" sz="2500" b="1" noProof="0">
                <a:solidFill>
                  <a:schemeClr val="accent3">
                    <a:lumMod val="75000"/>
                  </a:schemeClr>
                </a:solidFill>
              </a:rPr>
              <a:t>Hipótesis 1</a:t>
            </a:r>
          </a:p>
        </p:txBody>
      </p:sp>
      <p:sp>
        <p:nvSpPr>
          <p:cNvPr id="18" name="TextBox 17">
            <a:extLst>
              <a:ext uri="{FF2B5EF4-FFF2-40B4-BE49-F238E27FC236}">
                <a16:creationId xmlns:a16="http://schemas.microsoft.com/office/drawing/2014/main" id="{6235AD51-883C-EDAA-395B-A42247CE2480}"/>
              </a:ext>
            </a:extLst>
          </p:cNvPr>
          <p:cNvSpPr txBox="1"/>
          <p:nvPr/>
        </p:nvSpPr>
        <p:spPr>
          <a:xfrm>
            <a:off x="6364683" y="2409110"/>
            <a:ext cx="1887120" cy="477054"/>
          </a:xfrm>
          <a:prstGeom prst="rect">
            <a:avLst/>
          </a:prstGeom>
          <a:noFill/>
        </p:spPr>
        <p:txBody>
          <a:bodyPr wrap="none" rtlCol="0">
            <a:spAutoFit/>
          </a:bodyPr>
          <a:lstStyle/>
          <a:p>
            <a:r>
              <a:rPr lang="es-ES" sz="2500" b="1" noProof="0"/>
              <a:t>Hipótesis 2</a:t>
            </a:r>
          </a:p>
        </p:txBody>
      </p:sp>
      <p:cxnSp>
        <p:nvCxnSpPr>
          <p:cNvPr id="19" name="Straight Arrow Connector 18">
            <a:extLst>
              <a:ext uri="{FF2B5EF4-FFF2-40B4-BE49-F238E27FC236}">
                <a16:creationId xmlns:a16="http://schemas.microsoft.com/office/drawing/2014/main" id="{BCE332F8-73F9-B7CD-6BD1-5439A2EF8F61}"/>
              </a:ext>
            </a:extLst>
          </p:cNvPr>
          <p:cNvCxnSpPr>
            <a:stCxn id="15" idx="2"/>
            <a:endCxn id="17" idx="0"/>
          </p:cNvCxnSpPr>
          <p:nvPr/>
        </p:nvCxnSpPr>
        <p:spPr>
          <a:xfrm flipH="1">
            <a:off x="4883759" y="2183914"/>
            <a:ext cx="1275382" cy="22647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D2EEF58A-4633-5D6A-B568-FF75D69237B5}"/>
              </a:ext>
            </a:extLst>
          </p:cNvPr>
          <p:cNvCxnSpPr>
            <a:cxnSpLocks/>
            <a:stCxn id="15" idx="2"/>
            <a:endCxn id="18" idx="0"/>
          </p:cNvCxnSpPr>
          <p:nvPr/>
        </p:nvCxnSpPr>
        <p:spPr>
          <a:xfrm>
            <a:off x="6159141" y="2183914"/>
            <a:ext cx="1149102" cy="22519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28" name="Flowchart: Alternate Process 27">
            <a:extLst>
              <a:ext uri="{FF2B5EF4-FFF2-40B4-BE49-F238E27FC236}">
                <a16:creationId xmlns:a16="http://schemas.microsoft.com/office/drawing/2014/main" id="{0F2C7DA5-0F77-2796-E917-49EA3C5F5CE5}"/>
              </a:ext>
            </a:extLst>
          </p:cNvPr>
          <p:cNvSpPr/>
          <p:nvPr/>
        </p:nvSpPr>
        <p:spPr>
          <a:xfrm>
            <a:off x="7803770" y="3130715"/>
            <a:ext cx="3546982" cy="93133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t>
            </a:r>
            <a:r>
              <a:rPr lang="es-ES" b="1" noProof="0"/>
              <a:t>Mplot</a:t>
            </a:r>
            <a:r>
              <a:rPr lang="es-ES" noProof="0"/>
              <a:t>-10K puntos de la serie temporal supera en </a:t>
            </a:r>
            <a:r>
              <a:rPr lang="es-ES" b="1" noProof="0"/>
              <a:t>eficiencia</a:t>
            </a:r>
            <a:r>
              <a:rPr lang="es-ES" noProof="0"/>
              <a:t> a MTSAE - </a:t>
            </a:r>
            <a:r>
              <a:rPr lang="es-ES" noProof="0" err="1"/>
              <a:t>DeepVATS</a:t>
            </a:r>
            <a:r>
              <a:rPr lang="es-ES"/>
              <a:t>?</a:t>
            </a:r>
            <a:endParaRPr lang="es-ES" b="1" noProof="0"/>
          </a:p>
        </p:txBody>
      </p:sp>
      <p:sp>
        <p:nvSpPr>
          <p:cNvPr id="29" name="Flowchart: Alternate Process 28">
            <a:extLst>
              <a:ext uri="{FF2B5EF4-FFF2-40B4-BE49-F238E27FC236}">
                <a16:creationId xmlns:a16="http://schemas.microsoft.com/office/drawing/2014/main" id="{2B964FDF-0A83-B07E-7CA2-999BBF99E128}"/>
              </a:ext>
            </a:extLst>
          </p:cNvPr>
          <p:cNvSpPr/>
          <p:nvPr/>
        </p:nvSpPr>
        <p:spPr>
          <a:xfrm>
            <a:off x="7803770" y="5180467"/>
            <a:ext cx="3546982" cy="93133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t>
            </a:r>
            <a:r>
              <a:rPr lang="es-ES" b="1" noProof="0"/>
              <a:t>Mplot</a:t>
            </a:r>
            <a:r>
              <a:rPr lang="es-ES" noProof="0"/>
              <a:t>-10K supera la </a:t>
            </a:r>
            <a:r>
              <a:rPr lang="es-ES" b="1" noProof="0"/>
              <a:t>interpretabilidad</a:t>
            </a:r>
            <a:r>
              <a:rPr lang="es-ES" noProof="0"/>
              <a:t> de MTSAE - </a:t>
            </a:r>
            <a:r>
              <a:rPr lang="es-ES" noProof="0" err="1"/>
              <a:t>DeepVATS</a:t>
            </a:r>
            <a:r>
              <a:rPr lang="es-ES"/>
              <a:t>?</a:t>
            </a:r>
            <a:endParaRPr lang="es-ES" b="1" noProof="0"/>
          </a:p>
        </p:txBody>
      </p:sp>
      <p:cxnSp>
        <p:nvCxnSpPr>
          <p:cNvPr id="30" name="Straight Arrow Connector 29">
            <a:extLst>
              <a:ext uri="{FF2B5EF4-FFF2-40B4-BE49-F238E27FC236}">
                <a16:creationId xmlns:a16="http://schemas.microsoft.com/office/drawing/2014/main" id="{87962C07-25BC-0715-646A-EE1A2D732E7C}"/>
              </a:ext>
            </a:extLst>
          </p:cNvPr>
          <p:cNvCxnSpPr>
            <a:cxnSpLocks/>
            <a:stCxn id="10" idx="3"/>
            <a:endCxn id="28" idx="1"/>
          </p:cNvCxnSpPr>
          <p:nvPr/>
        </p:nvCxnSpPr>
        <p:spPr>
          <a:xfrm flipV="1">
            <a:off x="7113575" y="3596381"/>
            <a:ext cx="690195" cy="103898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95D0057-BD07-C43F-5487-D5641D8E2C7F}"/>
              </a:ext>
            </a:extLst>
          </p:cNvPr>
          <p:cNvCxnSpPr>
            <a:cxnSpLocks/>
            <a:stCxn id="10" idx="3"/>
            <a:endCxn id="29" idx="1"/>
          </p:cNvCxnSpPr>
          <p:nvPr/>
        </p:nvCxnSpPr>
        <p:spPr>
          <a:xfrm>
            <a:off x="7113575" y="4635369"/>
            <a:ext cx="690195" cy="101076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481689322"/>
      </p:ext>
    </p:extLst>
  </p:cSld>
  <p:clrMapOvr>
    <a:masterClrMapping/>
  </p:clrMapOvr>
  <mc:AlternateContent xmlns:mc="http://schemas.openxmlformats.org/markup-compatibility/2006" xmlns:p14="http://schemas.microsoft.com/office/powerpoint/2010/main">
    <mc:Choice Requires="p14">
      <p:transition spd="slow" p14:dur="2000" advTm="27588"/>
    </mc:Choice>
    <mc:Fallback xmlns="">
      <p:transition spd="slow" advTm="275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10" grpId="0" animBg="1"/>
      <p:bldP spid="16" grpId="0"/>
      <p:bldP spid="28" grpId="0" animBg="1"/>
      <p:bldP spid="2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04CEF-66E8-070B-9185-CCEFC3C17791}"/>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1D064E2B-0436-9363-9AF5-176F1BADD7B0}"/>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FA6FEDDF-DFD3-705B-A31E-800D6112092F}"/>
              </a:ext>
            </a:extLst>
          </p:cNvPr>
          <p:cNvSpPr>
            <a:spLocks noGrp="1"/>
          </p:cNvSpPr>
          <p:nvPr>
            <p:ph type="sldNum" sz="quarter" idx="12"/>
          </p:nvPr>
        </p:nvSpPr>
        <p:spPr/>
        <p:txBody>
          <a:bodyPr/>
          <a:lstStyle/>
          <a:p>
            <a:fld id="{1A06E274-3D30-4D47-98D0-0581248BD0B1}" type="slidenum">
              <a:rPr lang="es-ES" noProof="0" smtClean="0"/>
              <a:t>37</a:t>
            </a:fld>
            <a:endParaRPr lang="es-ES" noProof="0"/>
          </a:p>
        </p:txBody>
      </p:sp>
      <p:sp>
        <p:nvSpPr>
          <p:cNvPr id="4" name="Rectangle: Rounded Corners 3">
            <a:extLst>
              <a:ext uri="{FF2B5EF4-FFF2-40B4-BE49-F238E27FC236}">
                <a16:creationId xmlns:a16="http://schemas.microsoft.com/office/drawing/2014/main" id="{65F78679-C934-35B4-FB98-8CD97804BFF3}"/>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Preguntas de investigación </a:t>
            </a:r>
            <a:r>
              <a:rPr lang="es-ES" sz="2800" b="1">
                <a:solidFill>
                  <a:schemeClr val="bg2">
                    <a:lumMod val="50000"/>
                  </a:schemeClr>
                </a:solidFill>
                <a:latin typeface="+mj-lt"/>
              </a:rPr>
              <a:t>2/2</a:t>
            </a:r>
          </a:p>
        </p:txBody>
      </p:sp>
      <p:sp>
        <p:nvSpPr>
          <p:cNvPr id="9" name="Slide Number Placeholder 3">
            <a:extLst>
              <a:ext uri="{FF2B5EF4-FFF2-40B4-BE49-F238E27FC236}">
                <a16:creationId xmlns:a16="http://schemas.microsoft.com/office/drawing/2014/main" id="{ABEF525C-5DB2-6016-147B-89D5B25045D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37</a:t>
            </a:fld>
            <a:endParaRPr lang="es-ES"/>
          </a:p>
        </p:txBody>
      </p:sp>
      <p:graphicFrame>
        <p:nvGraphicFramePr>
          <p:cNvPr id="32" name="Diagram 31">
            <a:extLst>
              <a:ext uri="{FF2B5EF4-FFF2-40B4-BE49-F238E27FC236}">
                <a16:creationId xmlns:a16="http://schemas.microsoft.com/office/drawing/2014/main" id="{0E1EE18A-94D6-CEF9-5276-C52E174B706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0" name="Group 19">
            <a:extLst>
              <a:ext uri="{FF2B5EF4-FFF2-40B4-BE49-F238E27FC236}">
                <a16:creationId xmlns:a16="http://schemas.microsoft.com/office/drawing/2014/main" id="{ED652843-EA4E-5069-E4F4-F1722E6A2C0D}"/>
              </a:ext>
            </a:extLst>
          </p:cNvPr>
          <p:cNvGrpSpPr/>
          <p:nvPr/>
        </p:nvGrpSpPr>
        <p:grpSpPr>
          <a:xfrm>
            <a:off x="0" y="1285200"/>
            <a:ext cx="1003300" cy="659583"/>
            <a:chOff x="3297767" y="3824883"/>
            <a:chExt cx="1967439" cy="1398425"/>
          </a:xfrm>
        </p:grpSpPr>
        <p:sp>
          <p:nvSpPr>
            <p:cNvPr id="21" name="Freeform: Shape 20">
              <a:extLst>
                <a:ext uri="{FF2B5EF4-FFF2-40B4-BE49-F238E27FC236}">
                  <a16:creationId xmlns:a16="http://schemas.microsoft.com/office/drawing/2014/main" id="{9A379FCE-BFA6-530A-CA04-573BAAF2960F}"/>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2CEEB879-4CF1-2533-D453-68D795CC21D1}"/>
                </a:ext>
              </a:extLst>
            </p:cNvPr>
            <p:cNvSpPr txBox="1"/>
            <p:nvPr/>
          </p:nvSpPr>
          <p:spPr>
            <a:xfrm>
              <a:off x="4281487" y="4440263"/>
              <a:ext cx="561974" cy="783045"/>
            </a:xfrm>
            <a:prstGeom prst="rect">
              <a:avLst/>
            </a:prstGeom>
            <a:noFill/>
          </p:spPr>
          <p:txBody>
            <a:bodyPr wrap="square">
              <a:spAutoFit/>
            </a:bodyPr>
            <a:lstStyle/>
            <a:p>
              <a:endParaRPr lang="es-ES" b="1" noProof="0" dirty="0"/>
            </a:p>
          </p:txBody>
        </p:sp>
      </p:grpSp>
      <p:sp>
        <p:nvSpPr>
          <p:cNvPr id="25" name="Freeform: Shape 24">
            <a:extLst>
              <a:ext uri="{FF2B5EF4-FFF2-40B4-BE49-F238E27FC236}">
                <a16:creationId xmlns:a16="http://schemas.microsoft.com/office/drawing/2014/main" id="{450F7918-F143-1013-7140-28BD11BC8904}"/>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41" name="Flowchart: Alternate Process 40">
            <a:extLst>
              <a:ext uri="{FF2B5EF4-FFF2-40B4-BE49-F238E27FC236}">
                <a16:creationId xmlns:a16="http://schemas.microsoft.com/office/drawing/2014/main" id="{30843141-37FA-A7CE-1517-68135B1E63ED}"/>
              </a:ext>
            </a:extLst>
          </p:cNvPr>
          <p:cNvSpPr/>
          <p:nvPr/>
        </p:nvSpPr>
        <p:spPr>
          <a:xfrm>
            <a:off x="841248" y="3939786"/>
            <a:ext cx="3098951" cy="13911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Los</a:t>
            </a:r>
            <a:r>
              <a:rPr lang="es-ES" b="1" dirty="0"/>
              <a:t> modelos fundacionales </a:t>
            </a:r>
            <a:r>
              <a:rPr lang="es-ES" dirty="0"/>
              <a:t>ayudan a mejorar la interpretabilidad de los DVA</a:t>
            </a:r>
            <a:endParaRPr lang="es-ES" noProof="0" dirty="0"/>
          </a:p>
        </p:txBody>
      </p:sp>
      <p:sp>
        <p:nvSpPr>
          <p:cNvPr id="43" name="TextBox 42">
            <a:extLst>
              <a:ext uri="{FF2B5EF4-FFF2-40B4-BE49-F238E27FC236}">
                <a16:creationId xmlns:a16="http://schemas.microsoft.com/office/drawing/2014/main" id="{12D5E872-C2E8-6867-8ADC-D3A0DAF005D9}"/>
              </a:ext>
            </a:extLst>
          </p:cNvPr>
          <p:cNvSpPr txBox="1"/>
          <p:nvPr/>
        </p:nvSpPr>
        <p:spPr>
          <a:xfrm>
            <a:off x="1480025" y="3488134"/>
            <a:ext cx="1821396" cy="477054"/>
          </a:xfrm>
          <a:prstGeom prst="rect">
            <a:avLst/>
          </a:prstGeom>
          <a:noFill/>
        </p:spPr>
        <p:txBody>
          <a:bodyPr wrap="none" rtlCol="0">
            <a:spAutoFit/>
          </a:bodyPr>
          <a:lstStyle/>
          <a:p>
            <a:r>
              <a:rPr lang="es-ES" sz="2500" b="1" noProof="0"/>
              <a:t>Hipótesis 2</a:t>
            </a:r>
          </a:p>
        </p:txBody>
      </p:sp>
      <p:sp>
        <p:nvSpPr>
          <p:cNvPr id="44" name="Flowchart: Alternate Process 43">
            <a:extLst>
              <a:ext uri="{FF2B5EF4-FFF2-40B4-BE49-F238E27FC236}">
                <a16:creationId xmlns:a16="http://schemas.microsoft.com/office/drawing/2014/main" id="{DE2AC3CF-AFB3-13B8-B7DA-B2E794605235}"/>
              </a:ext>
            </a:extLst>
          </p:cNvPr>
          <p:cNvSpPr/>
          <p:nvPr/>
        </p:nvSpPr>
        <p:spPr>
          <a:xfrm>
            <a:off x="4541063" y="4063325"/>
            <a:ext cx="2572512" cy="1144087"/>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a:t>¿</a:t>
            </a:r>
            <a:r>
              <a:rPr lang="es-ES" b="1" noProof="0"/>
              <a:t>modelos fundacionales </a:t>
            </a:r>
            <a:r>
              <a:rPr lang="es-ES" noProof="0"/>
              <a:t>=&gt; Mejor DVA?</a:t>
            </a:r>
          </a:p>
        </p:txBody>
      </p:sp>
      <p:cxnSp>
        <p:nvCxnSpPr>
          <p:cNvPr id="45" name="Straight Arrow Connector 44">
            <a:extLst>
              <a:ext uri="{FF2B5EF4-FFF2-40B4-BE49-F238E27FC236}">
                <a16:creationId xmlns:a16="http://schemas.microsoft.com/office/drawing/2014/main" id="{A3EE31A9-00A4-FD01-F1DB-5A00510742F3}"/>
              </a:ext>
            </a:extLst>
          </p:cNvPr>
          <p:cNvCxnSpPr>
            <a:cxnSpLocks/>
            <a:stCxn id="41" idx="3"/>
            <a:endCxn id="44" idx="1"/>
          </p:cNvCxnSpPr>
          <p:nvPr/>
        </p:nvCxnSpPr>
        <p:spPr>
          <a:xfrm>
            <a:off x="3940199" y="4635369"/>
            <a:ext cx="60086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6BFCE434-CB54-4A0A-7BC3-6B944188DA39}"/>
              </a:ext>
            </a:extLst>
          </p:cNvPr>
          <p:cNvSpPr txBox="1"/>
          <p:nvPr/>
        </p:nvSpPr>
        <p:spPr>
          <a:xfrm>
            <a:off x="5399477" y="3561226"/>
            <a:ext cx="710451" cy="477054"/>
          </a:xfrm>
          <a:prstGeom prst="rect">
            <a:avLst/>
          </a:prstGeom>
          <a:noFill/>
        </p:spPr>
        <p:txBody>
          <a:bodyPr wrap="none" rtlCol="0">
            <a:spAutoFit/>
          </a:bodyPr>
          <a:lstStyle/>
          <a:p>
            <a:r>
              <a:rPr lang="es-ES" sz="2500" b="1" noProof="0" dirty="0"/>
              <a:t>PI 2</a:t>
            </a:r>
          </a:p>
        </p:txBody>
      </p:sp>
      <p:sp>
        <p:nvSpPr>
          <p:cNvPr id="47" name="TextBox 46">
            <a:extLst>
              <a:ext uri="{FF2B5EF4-FFF2-40B4-BE49-F238E27FC236}">
                <a16:creationId xmlns:a16="http://schemas.microsoft.com/office/drawing/2014/main" id="{C0AE6BB7-B392-011C-3ED2-D31D4A9EA6E6}"/>
              </a:ext>
            </a:extLst>
          </p:cNvPr>
          <p:cNvSpPr txBox="1"/>
          <p:nvPr/>
        </p:nvSpPr>
        <p:spPr>
          <a:xfrm>
            <a:off x="4883759" y="1706860"/>
            <a:ext cx="2550763" cy="477054"/>
          </a:xfrm>
          <a:prstGeom prst="rect">
            <a:avLst/>
          </a:prstGeom>
          <a:noFill/>
        </p:spPr>
        <p:txBody>
          <a:bodyPr wrap="none" rtlCol="0">
            <a:spAutoFit/>
          </a:bodyPr>
          <a:lstStyle/>
          <a:p>
            <a:r>
              <a:rPr lang="es-ES" sz="2500" b="1" noProof="0"/>
              <a:t>Hipótesis global</a:t>
            </a:r>
          </a:p>
        </p:txBody>
      </p:sp>
      <p:sp>
        <p:nvSpPr>
          <p:cNvPr id="48" name="TextBox 47">
            <a:extLst>
              <a:ext uri="{FF2B5EF4-FFF2-40B4-BE49-F238E27FC236}">
                <a16:creationId xmlns:a16="http://schemas.microsoft.com/office/drawing/2014/main" id="{F4FEFE49-7740-509A-213C-15C041D1B236}"/>
              </a:ext>
            </a:extLst>
          </p:cNvPr>
          <p:cNvSpPr txBox="1"/>
          <p:nvPr/>
        </p:nvSpPr>
        <p:spPr>
          <a:xfrm>
            <a:off x="3940199" y="2410388"/>
            <a:ext cx="1887120" cy="477054"/>
          </a:xfrm>
          <a:prstGeom prst="rect">
            <a:avLst/>
          </a:prstGeom>
          <a:noFill/>
        </p:spPr>
        <p:txBody>
          <a:bodyPr wrap="none" rtlCol="0">
            <a:spAutoFit/>
          </a:bodyPr>
          <a:lstStyle/>
          <a:p>
            <a:r>
              <a:rPr lang="es-ES" sz="2500" b="1" noProof="0"/>
              <a:t>Hipótesis 1</a:t>
            </a:r>
          </a:p>
        </p:txBody>
      </p:sp>
      <p:sp>
        <p:nvSpPr>
          <p:cNvPr id="49" name="TextBox 48">
            <a:extLst>
              <a:ext uri="{FF2B5EF4-FFF2-40B4-BE49-F238E27FC236}">
                <a16:creationId xmlns:a16="http://schemas.microsoft.com/office/drawing/2014/main" id="{B93150F8-52DC-F971-74E7-AD19B572EB39}"/>
              </a:ext>
            </a:extLst>
          </p:cNvPr>
          <p:cNvSpPr txBox="1"/>
          <p:nvPr/>
        </p:nvSpPr>
        <p:spPr>
          <a:xfrm>
            <a:off x="6364683" y="2409110"/>
            <a:ext cx="1887120" cy="477054"/>
          </a:xfrm>
          <a:prstGeom prst="rect">
            <a:avLst/>
          </a:prstGeom>
          <a:noFill/>
        </p:spPr>
        <p:txBody>
          <a:bodyPr wrap="none" rtlCol="0">
            <a:spAutoFit/>
          </a:bodyPr>
          <a:lstStyle/>
          <a:p>
            <a:r>
              <a:rPr lang="es-ES" sz="2500" b="1" noProof="0">
                <a:solidFill>
                  <a:schemeClr val="accent3">
                    <a:lumMod val="75000"/>
                  </a:schemeClr>
                </a:solidFill>
              </a:rPr>
              <a:t>Hipótesis 2</a:t>
            </a:r>
          </a:p>
        </p:txBody>
      </p:sp>
      <p:cxnSp>
        <p:nvCxnSpPr>
          <p:cNvPr id="50" name="Straight Arrow Connector 49">
            <a:extLst>
              <a:ext uri="{FF2B5EF4-FFF2-40B4-BE49-F238E27FC236}">
                <a16:creationId xmlns:a16="http://schemas.microsoft.com/office/drawing/2014/main" id="{5FC077DF-BA3B-6A83-8B5D-C2DC4DD6508A}"/>
              </a:ext>
            </a:extLst>
          </p:cNvPr>
          <p:cNvCxnSpPr>
            <a:stCxn id="47" idx="2"/>
            <a:endCxn id="48" idx="0"/>
          </p:cNvCxnSpPr>
          <p:nvPr/>
        </p:nvCxnSpPr>
        <p:spPr>
          <a:xfrm flipH="1">
            <a:off x="4883759" y="2183914"/>
            <a:ext cx="1275382" cy="22647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DF0D8769-0DE7-9BC5-5EDB-E13651C875D5}"/>
              </a:ext>
            </a:extLst>
          </p:cNvPr>
          <p:cNvCxnSpPr>
            <a:cxnSpLocks/>
            <a:stCxn id="47" idx="2"/>
            <a:endCxn id="49" idx="0"/>
          </p:cNvCxnSpPr>
          <p:nvPr/>
        </p:nvCxnSpPr>
        <p:spPr>
          <a:xfrm>
            <a:off x="6159141" y="2183914"/>
            <a:ext cx="1149102" cy="22519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D20F2B60-C7A5-3E40-C865-5CFAF72EEF52}"/>
              </a:ext>
            </a:extLst>
          </p:cNvPr>
          <p:cNvCxnSpPr>
            <a:cxnSpLocks/>
            <a:stCxn id="44" idx="3"/>
            <a:endCxn id="57" idx="1"/>
          </p:cNvCxnSpPr>
          <p:nvPr/>
        </p:nvCxnSpPr>
        <p:spPr>
          <a:xfrm flipV="1">
            <a:off x="7113575" y="4631702"/>
            <a:ext cx="568680" cy="36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AFB7D0FB-B236-DE22-F8EA-EE99B79CA10C}"/>
              </a:ext>
            </a:extLst>
          </p:cNvPr>
          <p:cNvCxnSpPr>
            <a:cxnSpLocks/>
            <a:stCxn id="44" idx="3"/>
            <a:endCxn id="59" idx="1"/>
          </p:cNvCxnSpPr>
          <p:nvPr/>
        </p:nvCxnSpPr>
        <p:spPr>
          <a:xfrm>
            <a:off x="7113575" y="4635369"/>
            <a:ext cx="568680" cy="130296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7" name="Flowchart: Alternate Process 56">
            <a:extLst>
              <a:ext uri="{FF2B5EF4-FFF2-40B4-BE49-F238E27FC236}">
                <a16:creationId xmlns:a16="http://schemas.microsoft.com/office/drawing/2014/main" id="{C1323096-234B-2CB3-AFE0-FF58CB150C79}"/>
              </a:ext>
            </a:extLst>
          </p:cNvPr>
          <p:cNvSpPr/>
          <p:nvPr/>
        </p:nvSpPr>
        <p:spPr>
          <a:xfrm>
            <a:off x="7682255" y="4333875"/>
            <a:ext cx="3915362" cy="59565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¿Mejor </a:t>
            </a:r>
            <a:r>
              <a:rPr lang="es-ES" dirty="0" err="1"/>
              <a:t>loss</a:t>
            </a:r>
            <a:r>
              <a:rPr lang="es-ES" dirty="0"/>
              <a:t> =&gt; más interpretable?</a:t>
            </a:r>
          </a:p>
        </p:txBody>
      </p:sp>
      <p:sp>
        <p:nvSpPr>
          <p:cNvPr id="58" name="Flowchart: Alternate Process 57">
            <a:extLst>
              <a:ext uri="{FF2B5EF4-FFF2-40B4-BE49-F238E27FC236}">
                <a16:creationId xmlns:a16="http://schemas.microsoft.com/office/drawing/2014/main" id="{4AE5F436-A250-0C5A-E6CC-215890C9C212}"/>
              </a:ext>
            </a:extLst>
          </p:cNvPr>
          <p:cNvSpPr/>
          <p:nvPr/>
        </p:nvSpPr>
        <p:spPr>
          <a:xfrm>
            <a:off x="7682255" y="3124631"/>
            <a:ext cx="3915362" cy="588322"/>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t>¿Son interpretables?</a:t>
            </a:r>
          </a:p>
        </p:txBody>
      </p:sp>
      <p:sp>
        <p:nvSpPr>
          <p:cNvPr id="59" name="Flowchart: Alternate Process 58">
            <a:extLst>
              <a:ext uri="{FF2B5EF4-FFF2-40B4-BE49-F238E27FC236}">
                <a16:creationId xmlns:a16="http://schemas.microsoft.com/office/drawing/2014/main" id="{CE65CCD3-0DFC-27EB-0C9C-0AAB5B009481}"/>
              </a:ext>
            </a:extLst>
          </p:cNvPr>
          <p:cNvSpPr/>
          <p:nvPr/>
        </p:nvSpPr>
        <p:spPr>
          <a:xfrm>
            <a:off x="7682255" y="5520307"/>
            <a:ext cx="3915363" cy="83604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¿Cuánto ajuste fino es necesario para conseguir una mejorar real en la interpretabilidad?</a:t>
            </a:r>
            <a:endParaRPr lang="es-ES" b="1" noProof="0"/>
          </a:p>
        </p:txBody>
      </p:sp>
      <p:sp>
        <p:nvSpPr>
          <p:cNvPr id="60" name="TextBox 59">
            <a:extLst>
              <a:ext uri="{FF2B5EF4-FFF2-40B4-BE49-F238E27FC236}">
                <a16:creationId xmlns:a16="http://schemas.microsoft.com/office/drawing/2014/main" id="{F8AD6058-C103-F2F8-8413-6B5C2A391417}"/>
              </a:ext>
            </a:extLst>
          </p:cNvPr>
          <p:cNvSpPr txBox="1"/>
          <p:nvPr/>
        </p:nvSpPr>
        <p:spPr>
          <a:xfrm>
            <a:off x="9111105" y="3849106"/>
            <a:ext cx="912429" cy="477054"/>
          </a:xfrm>
          <a:prstGeom prst="rect">
            <a:avLst/>
          </a:prstGeom>
          <a:noFill/>
        </p:spPr>
        <p:txBody>
          <a:bodyPr wrap="none" rtlCol="0">
            <a:spAutoFit/>
          </a:bodyPr>
          <a:lstStyle/>
          <a:p>
            <a:r>
              <a:rPr lang="es-ES" sz="2500" b="1" noProof="0" dirty="0"/>
              <a:t>PI2.2</a:t>
            </a:r>
          </a:p>
        </p:txBody>
      </p:sp>
      <p:sp>
        <p:nvSpPr>
          <p:cNvPr id="61" name="TextBox 60">
            <a:extLst>
              <a:ext uri="{FF2B5EF4-FFF2-40B4-BE49-F238E27FC236}">
                <a16:creationId xmlns:a16="http://schemas.microsoft.com/office/drawing/2014/main" id="{A8B6A6C9-4C59-7800-3F1C-175615D8BFEF}"/>
              </a:ext>
            </a:extLst>
          </p:cNvPr>
          <p:cNvSpPr txBox="1"/>
          <p:nvPr/>
        </p:nvSpPr>
        <p:spPr>
          <a:xfrm>
            <a:off x="9145268" y="5073396"/>
            <a:ext cx="912429" cy="477054"/>
          </a:xfrm>
          <a:prstGeom prst="rect">
            <a:avLst/>
          </a:prstGeom>
          <a:noFill/>
        </p:spPr>
        <p:txBody>
          <a:bodyPr wrap="none" rtlCol="0">
            <a:spAutoFit/>
          </a:bodyPr>
          <a:lstStyle/>
          <a:p>
            <a:r>
              <a:rPr lang="es-ES" sz="2500" b="1" noProof="0" dirty="0"/>
              <a:t>PI2.3</a:t>
            </a:r>
          </a:p>
        </p:txBody>
      </p:sp>
      <p:sp>
        <p:nvSpPr>
          <p:cNvPr id="62" name="TextBox 61">
            <a:extLst>
              <a:ext uri="{FF2B5EF4-FFF2-40B4-BE49-F238E27FC236}">
                <a16:creationId xmlns:a16="http://schemas.microsoft.com/office/drawing/2014/main" id="{4897B70C-800B-DF88-1D3C-5DF2D3D0DC9C}"/>
              </a:ext>
            </a:extLst>
          </p:cNvPr>
          <p:cNvSpPr txBox="1"/>
          <p:nvPr/>
        </p:nvSpPr>
        <p:spPr>
          <a:xfrm>
            <a:off x="9111105" y="2700939"/>
            <a:ext cx="912429" cy="477054"/>
          </a:xfrm>
          <a:prstGeom prst="rect">
            <a:avLst/>
          </a:prstGeom>
          <a:noFill/>
        </p:spPr>
        <p:txBody>
          <a:bodyPr wrap="none" rtlCol="0">
            <a:spAutoFit/>
          </a:bodyPr>
          <a:lstStyle/>
          <a:p>
            <a:r>
              <a:rPr lang="es-ES" sz="2500" b="1" noProof="0" dirty="0"/>
              <a:t>PI2.1</a:t>
            </a:r>
          </a:p>
        </p:txBody>
      </p:sp>
      <p:cxnSp>
        <p:nvCxnSpPr>
          <p:cNvPr id="63" name="Straight Arrow Connector 62">
            <a:extLst>
              <a:ext uri="{FF2B5EF4-FFF2-40B4-BE49-F238E27FC236}">
                <a16:creationId xmlns:a16="http://schemas.microsoft.com/office/drawing/2014/main" id="{D3189884-7429-6B94-AB67-CF6D5C1FC5BF}"/>
              </a:ext>
            </a:extLst>
          </p:cNvPr>
          <p:cNvCxnSpPr>
            <a:cxnSpLocks/>
            <a:stCxn id="44" idx="3"/>
            <a:endCxn id="58" idx="1"/>
          </p:cNvCxnSpPr>
          <p:nvPr/>
        </p:nvCxnSpPr>
        <p:spPr>
          <a:xfrm flipV="1">
            <a:off x="7113575" y="3418792"/>
            <a:ext cx="568680" cy="121657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878326745"/>
      </p:ext>
    </p:extLst>
  </p:cSld>
  <p:clrMapOvr>
    <a:masterClrMapping/>
  </p:clrMapOvr>
  <mc:AlternateContent xmlns:mc="http://schemas.openxmlformats.org/markup-compatibility/2006" xmlns:p14="http://schemas.microsoft.com/office/powerpoint/2010/main">
    <mc:Choice Requires="p14">
      <p:transition spd="slow" p14:dur="2000" advTm="26464"/>
    </mc:Choice>
    <mc:Fallback xmlns="">
      <p:transition spd="slow" advTm="264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3" grpId="0"/>
      <p:bldP spid="44" grpId="0" animBg="1"/>
      <p:bldP spid="46" grpId="0"/>
      <p:bldP spid="57" grpId="0" animBg="1"/>
      <p:bldP spid="58" grpId="0" animBg="1"/>
      <p:bldP spid="59" grpId="0" animBg="1"/>
      <p:bldP spid="60" grpId="0"/>
      <p:bldP spid="61" grpId="0"/>
      <p:bldP spid="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D8E71F-B872-E38D-288C-FE9ED7E65660}"/>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E1ADA16E-D6F6-4BBD-9BA2-FFBDB4A62DC6}"/>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sp>
        <p:nvSpPr>
          <p:cNvPr id="6" name="Slide Number Placeholder 5">
            <a:extLst>
              <a:ext uri="{FF2B5EF4-FFF2-40B4-BE49-F238E27FC236}">
                <a16:creationId xmlns:a16="http://schemas.microsoft.com/office/drawing/2014/main" id="{3341B292-AE23-EF21-1BBD-57C97CAEF787}"/>
              </a:ext>
            </a:extLst>
          </p:cNvPr>
          <p:cNvSpPr>
            <a:spLocks noGrp="1"/>
          </p:cNvSpPr>
          <p:nvPr>
            <p:ph type="sldNum" sz="quarter" idx="12"/>
          </p:nvPr>
        </p:nvSpPr>
        <p:spPr/>
        <p:txBody>
          <a:bodyPr/>
          <a:lstStyle/>
          <a:p>
            <a:fld id="{1A06E274-3D30-4D47-98D0-0581248BD0B1}" type="slidenum">
              <a:rPr lang="es-ES" noProof="0" smtClean="0"/>
              <a:t>38</a:t>
            </a:fld>
            <a:endParaRPr lang="es-ES" noProof="0"/>
          </a:p>
        </p:txBody>
      </p:sp>
      <p:sp>
        <p:nvSpPr>
          <p:cNvPr id="4" name="Rectangle: Rounded Corners 3">
            <a:extLst>
              <a:ext uri="{FF2B5EF4-FFF2-40B4-BE49-F238E27FC236}">
                <a16:creationId xmlns:a16="http://schemas.microsoft.com/office/drawing/2014/main" id="{EFAECADA-37C8-C421-152C-3152C4B1725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Metodología dual y evaluación</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E7D5F270-41B8-AC7B-90C7-CE80125D148E}"/>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38</a:t>
            </a:fld>
            <a:endParaRPr lang="es-ES"/>
          </a:p>
        </p:txBody>
      </p:sp>
      <p:graphicFrame>
        <p:nvGraphicFramePr>
          <p:cNvPr id="32" name="Diagram 31">
            <a:extLst>
              <a:ext uri="{FF2B5EF4-FFF2-40B4-BE49-F238E27FC236}">
                <a16:creationId xmlns:a16="http://schemas.microsoft.com/office/drawing/2014/main" id="{FDD6CC7E-FF55-784B-7AC0-DBF1733AB8DF}"/>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4">
            <a:extLst>
              <a:ext uri="{FF2B5EF4-FFF2-40B4-BE49-F238E27FC236}">
                <a16:creationId xmlns:a16="http://schemas.microsoft.com/office/drawing/2014/main" id="{90756810-B403-9334-F485-0E8C79D3B6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18973" y="1377319"/>
            <a:ext cx="6954053" cy="5247381"/>
          </a:xfrm>
          <a:prstGeom prst="rect">
            <a:avLst/>
          </a:prstGeom>
          <a:solidFill>
            <a:schemeClr val="accent3">
              <a:lumMod val="20000"/>
              <a:lumOff val="80000"/>
              <a:alpha val="15000"/>
            </a:schemeClr>
          </a:solidFill>
        </p:spPr>
      </p:pic>
      <p:grpSp>
        <p:nvGrpSpPr>
          <p:cNvPr id="8" name="Group 7">
            <a:extLst>
              <a:ext uri="{FF2B5EF4-FFF2-40B4-BE49-F238E27FC236}">
                <a16:creationId xmlns:a16="http://schemas.microsoft.com/office/drawing/2014/main" id="{99E470CC-4854-C372-4206-19A42CF5C41A}"/>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2F291665-848A-921B-FE7A-7C3CA648E8AB}"/>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928D49E3-E310-89E0-273F-6F9A4310C657}"/>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D7B388A7-3429-BF64-15CF-5DBC4DEBCEB8}"/>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7FE8E860-17AC-FD5F-CEAE-BC64908EA9B0}"/>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Freeform: Shape 2">
              <a:extLst>
                <a:ext uri="{FF2B5EF4-FFF2-40B4-BE49-F238E27FC236}">
                  <a16:creationId xmlns:a16="http://schemas.microsoft.com/office/drawing/2014/main" id="{DDCE0FB6-55C7-86DD-7FCC-F0B2341425A5}"/>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7" name="Graphic 6" descr="Database outline">
            <a:extLst>
              <a:ext uri="{FF2B5EF4-FFF2-40B4-BE49-F238E27FC236}">
                <a16:creationId xmlns:a16="http://schemas.microsoft.com/office/drawing/2014/main" id="{A428C0A5-1D8A-56B3-86D7-BEBBD4A8C8E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5281" y="3909875"/>
            <a:ext cx="479293" cy="479293"/>
          </a:xfrm>
          <a:prstGeom prst="rect">
            <a:avLst/>
          </a:prstGeom>
        </p:spPr>
      </p:pic>
      <p:sp>
        <p:nvSpPr>
          <p:cNvPr id="10" name="Content Placeholder 6">
            <a:extLst>
              <a:ext uri="{FF2B5EF4-FFF2-40B4-BE49-F238E27FC236}">
                <a16:creationId xmlns:a16="http://schemas.microsoft.com/office/drawing/2014/main" id="{1BDBD623-541D-7971-2696-3A4642E2FA73}"/>
              </a:ext>
            </a:extLst>
          </p:cNvPr>
          <p:cNvSpPr txBox="1">
            <a:spLocks/>
          </p:cNvSpPr>
          <p:nvPr/>
        </p:nvSpPr>
        <p:spPr>
          <a:xfrm>
            <a:off x="9674615" y="2331908"/>
            <a:ext cx="2352677" cy="7535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Camino dual</a:t>
            </a:r>
            <a:endParaRPr lang="es-ES" sz="1900" dirty="0"/>
          </a:p>
        </p:txBody>
      </p:sp>
      <p:sp>
        <p:nvSpPr>
          <p:cNvPr id="11" name="Content Placeholder 6">
            <a:extLst>
              <a:ext uri="{FF2B5EF4-FFF2-40B4-BE49-F238E27FC236}">
                <a16:creationId xmlns:a16="http://schemas.microsoft.com/office/drawing/2014/main" id="{E0080774-2BAC-592E-017C-206F1D7CE612}"/>
              </a:ext>
            </a:extLst>
          </p:cNvPr>
          <p:cNvSpPr txBox="1">
            <a:spLocks/>
          </p:cNvSpPr>
          <p:nvPr/>
        </p:nvSpPr>
        <p:spPr>
          <a:xfrm>
            <a:off x="9674615" y="4189283"/>
            <a:ext cx="2352677" cy="75356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Evaluación</a:t>
            </a:r>
            <a:endParaRPr lang="es-ES" sz="1900" dirty="0"/>
          </a:p>
        </p:txBody>
      </p:sp>
      <p:sp>
        <p:nvSpPr>
          <p:cNvPr id="12" name="Content Placeholder 6">
            <a:extLst>
              <a:ext uri="{FF2B5EF4-FFF2-40B4-BE49-F238E27FC236}">
                <a16:creationId xmlns:a16="http://schemas.microsoft.com/office/drawing/2014/main" id="{38E277A7-C5F7-257A-7F2C-2E1E30AE4FAD}"/>
              </a:ext>
            </a:extLst>
          </p:cNvPr>
          <p:cNvSpPr txBox="1">
            <a:spLocks/>
          </p:cNvSpPr>
          <p:nvPr/>
        </p:nvSpPr>
        <p:spPr>
          <a:xfrm>
            <a:off x="9674615" y="5922833"/>
            <a:ext cx="2352677" cy="753568"/>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t>Respuesta </a:t>
            </a:r>
            <a:r>
              <a:rPr lang="es-ES" dirty="0" err="1"/>
              <a:t>PIs</a:t>
            </a:r>
            <a:endParaRPr lang="es-ES" sz="1900" dirty="0"/>
          </a:p>
        </p:txBody>
      </p:sp>
    </p:spTree>
    <p:custDataLst>
      <p:tags r:id="rId1"/>
    </p:custDataLst>
    <p:extLst>
      <p:ext uri="{BB962C8B-B14F-4D97-AF65-F5344CB8AC3E}">
        <p14:creationId xmlns:p14="http://schemas.microsoft.com/office/powerpoint/2010/main" val="2005998590"/>
      </p:ext>
    </p:extLst>
  </p:cSld>
  <p:clrMapOvr>
    <a:masterClrMapping/>
  </p:clrMapOvr>
  <mc:AlternateContent xmlns:mc="http://schemas.openxmlformats.org/markup-compatibility/2006" xmlns:p14="http://schemas.microsoft.com/office/powerpoint/2010/main">
    <mc:Choice Requires="p14">
      <p:transition spd="slow" p14:dur="2000" advTm="53127"/>
    </mc:Choice>
    <mc:Fallback xmlns="">
      <p:transition spd="slow" advTm="531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6FE43-9B87-EBD6-F887-ECF94BA1AA77}"/>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2D4EC8-F613-9C90-E3B0-F44CE60A4579}"/>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3</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D01EBFD0-B684-FC37-9D06-E9E944DCE878}"/>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Resultados experimentales</a:t>
            </a:r>
          </a:p>
        </p:txBody>
      </p:sp>
      <p:sp>
        <p:nvSpPr>
          <p:cNvPr id="6" name="Slide Number Placeholder 5">
            <a:extLst>
              <a:ext uri="{FF2B5EF4-FFF2-40B4-BE49-F238E27FC236}">
                <a16:creationId xmlns:a16="http://schemas.microsoft.com/office/drawing/2014/main" id="{0386132E-6988-668D-4007-44CE88D33DAA}"/>
              </a:ext>
            </a:extLst>
          </p:cNvPr>
          <p:cNvSpPr>
            <a:spLocks noGrp="1"/>
          </p:cNvSpPr>
          <p:nvPr>
            <p:ph type="sldNum" sz="quarter" idx="12"/>
          </p:nvPr>
        </p:nvSpPr>
        <p:spPr/>
        <p:txBody>
          <a:bodyPr/>
          <a:lstStyle/>
          <a:p>
            <a:fld id="{1A06E274-3D30-4D47-98D0-0581248BD0B1}" type="slidenum">
              <a:rPr lang="es-ES" noProof="0" smtClean="0"/>
              <a:t>39</a:t>
            </a:fld>
            <a:endParaRPr lang="es-ES" noProof="0"/>
          </a:p>
        </p:txBody>
      </p:sp>
      <p:sp>
        <p:nvSpPr>
          <p:cNvPr id="8" name="Rectangle: Rounded Corners 7">
            <a:extLst>
              <a:ext uri="{FF2B5EF4-FFF2-40B4-BE49-F238E27FC236}">
                <a16:creationId xmlns:a16="http://schemas.microsoft.com/office/drawing/2014/main" id="{325ACE56-F1DA-0D4D-9C30-C183EC6AC2D2}"/>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4230688619"/>
      </p:ext>
    </p:extLst>
  </p:cSld>
  <p:clrMapOvr>
    <a:masterClrMapping/>
  </p:clrMapOvr>
  <mc:AlternateContent xmlns:mc="http://schemas.openxmlformats.org/markup-compatibility/2006" xmlns:p14="http://schemas.microsoft.com/office/powerpoint/2010/main">
    <mc:Choice Requires="p14">
      <p:transition spd="slow" p14:dur="2000" advTm="3114"/>
    </mc:Choice>
    <mc:Fallback xmlns="">
      <p:transition spd="slow" advTm="311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8E7A3-9437-29AD-0594-2839737B2693}"/>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1A051A8F-963B-635C-B944-65388DD0D5C2}"/>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1</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CC600801-3B61-7C61-FBEA-2FD343845F40}"/>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Introducción</a:t>
            </a:r>
          </a:p>
        </p:txBody>
      </p:sp>
      <p:sp>
        <p:nvSpPr>
          <p:cNvPr id="6" name="Slide Number Placeholder 5">
            <a:extLst>
              <a:ext uri="{FF2B5EF4-FFF2-40B4-BE49-F238E27FC236}">
                <a16:creationId xmlns:a16="http://schemas.microsoft.com/office/drawing/2014/main" id="{04FDE473-80D8-88D1-70BF-C71718CC6241}"/>
              </a:ext>
            </a:extLst>
          </p:cNvPr>
          <p:cNvSpPr>
            <a:spLocks noGrp="1"/>
          </p:cNvSpPr>
          <p:nvPr>
            <p:ph type="sldNum" sz="quarter" idx="12"/>
          </p:nvPr>
        </p:nvSpPr>
        <p:spPr/>
        <p:txBody>
          <a:bodyPr/>
          <a:lstStyle/>
          <a:p>
            <a:fld id="{1A06E274-3D30-4D47-98D0-0581248BD0B1}" type="slidenum">
              <a:rPr lang="es-ES" noProof="0" smtClean="0"/>
              <a:t>4</a:t>
            </a:fld>
            <a:endParaRPr lang="es-ES" noProof="0"/>
          </a:p>
        </p:txBody>
      </p:sp>
      <p:sp>
        <p:nvSpPr>
          <p:cNvPr id="8" name="Rectangle: Rounded Corners 7">
            <a:extLst>
              <a:ext uri="{FF2B5EF4-FFF2-40B4-BE49-F238E27FC236}">
                <a16:creationId xmlns:a16="http://schemas.microsoft.com/office/drawing/2014/main" id="{CEB4FB72-078D-9B37-ECF6-27398DC996D5}"/>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2144001637"/>
      </p:ext>
    </p:extLst>
  </p:cSld>
  <p:clrMapOvr>
    <a:masterClrMapping/>
  </p:clrMapOvr>
  <mc:AlternateContent xmlns:mc="http://schemas.openxmlformats.org/markup-compatibility/2006" xmlns:p14="http://schemas.microsoft.com/office/powerpoint/2010/main">
    <mc:Choice Requires="p14">
      <p:transition spd="slow" p14:dur="2000" advTm="2431"/>
    </mc:Choice>
    <mc:Fallback xmlns="">
      <p:transition spd="slow" advTm="243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43E4B-FDEB-8368-8D27-D26DADFC5B0B}"/>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631173E4-BDA7-423F-B3AE-E47587CA0F1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298045BB-31DE-AD8B-7D56-F518397E10BF}"/>
              </a:ext>
            </a:extLst>
          </p:cNvPr>
          <p:cNvSpPr>
            <a:spLocks noGrp="1"/>
          </p:cNvSpPr>
          <p:nvPr>
            <p:ph type="sldNum" sz="quarter" idx="12"/>
          </p:nvPr>
        </p:nvSpPr>
        <p:spPr/>
        <p:txBody>
          <a:bodyPr/>
          <a:lstStyle/>
          <a:p>
            <a:fld id="{1A06E274-3D30-4D47-98D0-0581248BD0B1}" type="slidenum">
              <a:rPr lang="es-ES" noProof="0" smtClean="0"/>
              <a:t>40</a:t>
            </a:fld>
            <a:endParaRPr lang="es-ES" noProof="0"/>
          </a:p>
        </p:txBody>
      </p:sp>
      <p:sp>
        <p:nvSpPr>
          <p:cNvPr id="4" name="Rectangle: Rounded Corners 3">
            <a:extLst>
              <a:ext uri="{FF2B5EF4-FFF2-40B4-BE49-F238E27FC236}">
                <a16:creationId xmlns:a16="http://schemas.microsoft.com/office/drawing/2014/main" id="{2C0975E1-9603-E8AC-CEC8-74CA806E6BE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Punto de partida</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E2CC81A2-A625-81F8-A291-4D12656335B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40</a:t>
            </a:fld>
            <a:endParaRPr lang="es-ES"/>
          </a:p>
        </p:txBody>
      </p:sp>
      <p:graphicFrame>
        <p:nvGraphicFramePr>
          <p:cNvPr id="32" name="Diagram 31">
            <a:extLst>
              <a:ext uri="{FF2B5EF4-FFF2-40B4-BE49-F238E27FC236}">
                <a16:creationId xmlns:a16="http://schemas.microsoft.com/office/drawing/2014/main" id="{3E1F3BD3-BCEA-62F1-301E-A0A7A58C551D}"/>
              </a:ext>
            </a:extLst>
          </p:cNvPr>
          <p:cNvGraphicFramePr/>
          <p:nvPr>
            <p:extLst>
              <p:ext uri="{D42A27DB-BD31-4B8C-83A1-F6EECF244321}">
                <p14:modId xmlns:p14="http://schemas.microsoft.com/office/powerpoint/2010/main" val="3128853042"/>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5" name="Group 4">
            <a:extLst>
              <a:ext uri="{FF2B5EF4-FFF2-40B4-BE49-F238E27FC236}">
                <a16:creationId xmlns:a16="http://schemas.microsoft.com/office/drawing/2014/main" id="{889F9D1C-A944-09FE-FBB8-A162C9565927}"/>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B38911EC-6968-9411-00F7-12987C1D2E9C}"/>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6E8D44EA-E9B4-846A-0CFA-D3BF6493FD37}"/>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FD20C21F-7F72-5BF0-BEA5-960E6A4864E7}"/>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284917D3-E50E-2FFD-D22D-C1D10081ABAE}"/>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7" name="Picture 6">
            <a:extLst>
              <a:ext uri="{FF2B5EF4-FFF2-40B4-BE49-F238E27FC236}">
                <a16:creationId xmlns:a16="http://schemas.microsoft.com/office/drawing/2014/main" id="{9764A042-EEED-41AD-6237-1BCEBB21952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94897" y="2363956"/>
            <a:ext cx="8602202" cy="2883658"/>
          </a:xfrm>
          <a:prstGeom prst="rect">
            <a:avLst/>
          </a:prstGeom>
        </p:spPr>
      </p:pic>
    </p:spTree>
    <p:custDataLst>
      <p:tags r:id="rId1"/>
    </p:custDataLst>
    <p:extLst>
      <p:ext uri="{BB962C8B-B14F-4D97-AF65-F5344CB8AC3E}">
        <p14:creationId xmlns:p14="http://schemas.microsoft.com/office/powerpoint/2010/main" val="1091045229"/>
      </p:ext>
    </p:extLst>
  </p:cSld>
  <p:clrMapOvr>
    <a:masterClrMapping/>
  </p:clrMapOvr>
  <mc:AlternateContent xmlns:mc="http://schemas.openxmlformats.org/markup-compatibility/2006" xmlns:p14="http://schemas.microsoft.com/office/powerpoint/2010/main">
    <mc:Choice Requires="p14">
      <p:transition spd="slow" p14:dur="2000" advTm="20435"/>
    </mc:Choice>
    <mc:Fallback xmlns="">
      <p:transition spd="slow" advTm="204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8F973-0099-C0DF-1B15-CF9A620DBBA8}"/>
            </a:ext>
          </a:extLst>
        </p:cNvPr>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68EDD86A-39AB-1103-9575-1FE0179BF71A}"/>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pic>
        <p:nvPicPr>
          <p:cNvPr id="30" name="Picture 29" descr="A screenshot of a graph&#10;&#10;AI-generated content may be incorrect.">
            <a:extLst>
              <a:ext uri="{FF2B5EF4-FFF2-40B4-BE49-F238E27FC236}">
                <a16:creationId xmlns:a16="http://schemas.microsoft.com/office/drawing/2014/main" id="{91C13E4B-5C44-4015-F935-5C2767646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0000" y="1440000"/>
            <a:ext cx="5868000" cy="1883790"/>
          </a:xfrm>
          <a:prstGeom prst="rect">
            <a:avLst/>
          </a:prstGeom>
        </p:spPr>
      </p:pic>
      <p:pic>
        <p:nvPicPr>
          <p:cNvPr id="44" name="Picture 43" descr="A purple line on a white background&#10;&#10;AI-generated content may be incorrect.">
            <a:extLst>
              <a:ext uri="{FF2B5EF4-FFF2-40B4-BE49-F238E27FC236}">
                <a16:creationId xmlns:a16="http://schemas.microsoft.com/office/drawing/2014/main" id="{0B2CCF3B-7787-2A81-7F1A-81328B02BD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10000" y="1440000"/>
            <a:ext cx="5868000" cy="1926806"/>
          </a:xfrm>
          <a:prstGeom prst="rect">
            <a:avLst/>
          </a:prstGeom>
        </p:spPr>
      </p:pic>
      <p:sp>
        <p:nvSpPr>
          <p:cNvPr id="6" name="Slide Number Placeholder 5">
            <a:extLst>
              <a:ext uri="{FF2B5EF4-FFF2-40B4-BE49-F238E27FC236}">
                <a16:creationId xmlns:a16="http://schemas.microsoft.com/office/drawing/2014/main" id="{18FD781F-7808-7FBF-A43C-CD96B1C927A9}"/>
              </a:ext>
            </a:extLst>
          </p:cNvPr>
          <p:cNvSpPr>
            <a:spLocks noGrp="1"/>
          </p:cNvSpPr>
          <p:nvPr>
            <p:ph type="sldNum" sz="quarter" idx="12"/>
          </p:nvPr>
        </p:nvSpPr>
        <p:spPr/>
        <p:txBody>
          <a:bodyPr/>
          <a:lstStyle/>
          <a:p>
            <a:fld id="{1A06E274-3D30-4D47-98D0-0581248BD0B1}" type="slidenum">
              <a:rPr lang="es-ES" noProof="0" smtClean="0"/>
              <a:t>41</a:t>
            </a:fld>
            <a:endParaRPr lang="es-ES" noProof="0"/>
          </a:p>
        </p:txBody>
      </p:sp>
      <p:sp>
        <p:nvSpPr>
          <p:cNvPr id="4" name="Rectangle: Rounded Corners 3">
            <a:extLst>
              <a:ext uri="{FF2B5EF4-FFF2-40B4-BE49-F238E27FC236}">
                <a16:creationId xmlns:a16="http://schemas.microsoft.com/office/drawing/2014/main" id="{D23C57AF-5849-D0E5-9F5C-8317FBA0E572}"/>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err="1">
                <a:solidFill>
                  <a:schemeClr val="tx1"/>
                </a:solidFill>
                <a:latin typeface="+mj-lt"/>
              </a:rPr>
              <a:t>Datasets</a:t>
            </a:r>
            <a:r>
              <a:rPr lang="es-ES" sz="2800" b="1" dirty="0">
                <a:solidFill>
                  <a:schemeClr val="tx1"/>
                </a:solidFill>
                <a:latin typeface="+mj-lt"/>
              </a:rPr>
              <a:t> analizados</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594321AA-590F-2E9C-C27F-A75F2CB5537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41</a:t>
            </a:fld>
            <a:endParaRPr lang="es-ES"/>
          </a:p>
        </p:txBody>
      </p:sp>
      <p:graphicFrame>
        <p:nvGraphicFramePr>
          <p:cNvPr id="32" name="Diagram 31">
            <a:extLst>
              <a:ext uri="{FF2B5EF4-FFF2-40B4-BE49-F238E27FC236}">
                <a16:creationId xmlns:a16="http://schemas.microsoft.com/office/drawing/2014/main" id="{01584B73-2249-B478-76CD-6364B16265CB}"/>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2" name="Content Placeholder 18">
            <a:extLst>
              <a:ext uri="{FF2B5EF4-FFF2-40B4-BE49-F238E27FC236}">
                <a16:creationId xmlns:a16="http://schemas.microsoft.com/office/drawing/2014/main" id="{92A2711B-700C-2327-C53E-E13C534161E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pSp>
        <p:nvGrpSpPr>
          <p:cNvPr id="3" name="Group 2">
            <a:extLst>
              <a:ext uri="{FF2B5EF4-FFF2-40B4-BE49-F238E27FC236}">
                <a16:creationId xmlns:a16="http://schemas.microsoft.com/office/drawing/2014/main" id="{C643CE71-7DB8-483E-A11C-3D96FC630D87}"/>
              </a:ext>
            </a:extLst>
          </p:cNvPr>
          <p:cNvGrpSpPr/>
          <p:nvPr/>
        </p:nvGrpSpPr>
        <p:grpSpPr>
          <a:xfrm>
            <a:off x="0" y="1285200"/>
            <a:ext cx="1003300" cy="659583"/>
            <a:chOff x="11353800" y="6453113"/>
            <a:chExt cx="1003300" cy="659583"/>
          </a:xfrm>
        </p:grpSpPr>
        <p:grpSp>
          <p:nvGrpSpPr>
            <p:cNvPr id="7" name="Group 6">
              <a:extLst>
                <a:ext uri="{FF2B5EF4-FFF2-40B4-BE49-F238E27FC236}">
                  <a16:creationId xmlns:a16="http://schemas.microsoft.com/office/drawing/2014/main" id="{9128D8E6-E94E-5EAC-D0BA-EA1BEF1A406E}"/>
                </a:ext>
              </a:extLst>
            </p:cNvPr>
            <p:cNvGrpSpPr/>
            <p:nvPr/>
          </p:nvGrpSpPr>
          <p:grpSpPr>
            <a:xfrm>
              <a:off x="11353800" y="6453113"/>
              <a:ext cx="1003300" cy="659583"/>
              <a:chOff x="3297767" y="3824883"/>
              <a:chExt cx="1967439" cy="1398425"/>
            </a:xfrm>
          </p:grpSpPr>
          <p:sp>
            <p:nvSpPr>
              <p:cNvPr id="10" name="Freeform: Shape 9">
                <a:extLst>
                  <a:ext uri="{FF2B5EF4-FFF2-40B4-BE49-F238E27FC236}">
                    <a16:creationId xmlns:a16="http://schemas.microsoft.com/office/drawing/2014/main" id="{60286468-4FDD-1A73-9AF2-C7608A4F8164}"/>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37C5C795-171C-4774-F593-1136D1A1809C}"/>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8" name="Freeform: Shape 7">
              <a:extLst>
                <a:ext uri="{FF2B5EF4-FFF2-40B4-BE49-F238E27FC236}">
                  <a16:creationId xmlns:a16="http://schemas.microsoft.com/office/drawing/2014/main" id="{382E5E2E-CB2A-D8DF-9812-779C7D4AEC2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2" name="Graphic 11" descr="Database outline">
            <a:extLst>
              <a:ext uri="{FF2B5EF4-FFF2-40B4-BE49-F238E27FC236}">
                <a16:creationId xmlns:a16="http://schemas.microsoft.com/office/drawing/2014/main" id="{78211211-32B9-E8FB-4D66-9B912A21255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07267" y="1406591"/>
            <a:ext cx="479293" cy="479293"/>
          </a:xfrm>
          <a:prstGeom prst="rect">
            <a:avLst/>
          </a:prstGeom>
        </p:spPr>
      </p:pic>
      <p:sp>
        <p:nvSpPr>
          <p:cNvPr id="15" name="Freeform: Shape 14">
            <a:extLst>
              <a:ext uri="{FF2B5EF4-FFF2-40B4-BE49-F238E27FC236}">
                <a16:creationId xmlns:a16="http://schemas.microsoft.com/office/drawing/2014/main" id="{2D8D0B72-161F-CFE5-B490-6B11B04D4AA0}"/>
              </a:ext>
            </a:extLst>
          </p:cNvPr>
          <p:cNvSpPr/>
          <p:nvPr/>
        </p:nvSpPr>
        <p:spPr>
          <a:xfrm rot="10800000">
            <a:off x="172800" y="1296000"/>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dirty="0"/>
          </a:p>
        </p:txBody>
      </p:sp>
      <p:sp>
        <p:nvSpPr>
          <p:cNvPr id="16" name="Rectangle: Rounded Corners 15">
            <a:extLst>
              <a:ext uri="{FF2B5EF4-FFF2-40B4-BE49-F238E27FC236}">
                <a16:creationId xmlns:a16="http://schemas.microsoft.com/office/drawing/2014/main" id="{9E7E7CA3-88D4-66C2-9835-901194F948B9}"/>
              </a:ext>
            </a:extLst>
          </p:cNvPr>
          <p:cNvSpPr/>
          <p:nvPr/>
        </p:nvSpPr>
        <p:spPr>
          <a:xfrm>
            <a:off x="178190" y="2363817"/>
            <a:ext cx="5917810" cy="1525680"/>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000" dirty="0">
                <a:solidFill>
                  <a:schemeClr val="tx1"/>
                </a:solidFill>
                <a:latin typeface="+mj-lt"/>
              </a:rPr>
              <a:t>Tareas de análisis visual</a:t>
            </a:r>
          </a:p>
        </p:txBody>
      </p:sp>
      <p:sp>
        <p:nvSpPr>
          <p:cNvPr id="17" name="Rectangle: Rounded Corners 16">
            <a:extLst>
              <a:ext uri="{FF2B5EF4-FFF2-40B4-BE49-F238E27FC236}">
                <a16:creationId xmlns:a16="http://schemas.microsoft.com/office/drawing/2014/main" id="{9447C4B8-1051-8FAF-CAA9-8DBEA9582388}"/>
              </a:ext>
            </a:extLst>
          </p:cNvPr>
          <p:cNvSpPr/>
          <p:nvPr/>
        </p:nvSpPr>
        <p:spPr>
          <a:xfrm>
            <a:off x="335354" y="25359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Clasificación</a:t>
            </a:r>
          </a:p>
        </p:txBody>
      </p:sp>
      <p:sp>
        <p:nvSpPr>
          <p:cNvPr id="19" name="Rectangle: Rounded Corners 18">
            <a:extLst>
              <a:ext uri="{FF2B5EF4-FFF2-40B4-BE49-F238E27FC236}">
                <a16:creationId xmlns:a16="http://schemas.microsoft.com/office/drawing/2014/main" id="{820F9CD9-B426-8D78-67C8-8ED4F74C07CA}"/>
              </a:ext>
            </a:extLst>
          </p:cNvPr>
          <p:cNvSpPr/>
          <p:nvPr/>
        </p:nvSpPr>
        <p:spPr>
          <a:xfrm>
            <a:off x="335354" y="29627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Imputación</a:t>
            </a:r>
          </a:p>
        </p:txBody>
      </p:sp>
      <p:sp>
        <p:nvSpPr>
          <p:cNvPr id="20" name="Rectangle: Rounded Corners 19">
            <a:extLst>
              <a:ext uri="{FF2B5EF4-FFF2-40B4-BE49-F238E27FC236}">
                <a16:creationId xmlns:a16="http://schemas.microsoft.com/office/drawing/2014/main" id="{50B89C0B-8A32-50E0-EF34-47A3A5B902F7}"/>
              </a:ext>
            </a:extLst>
          </p:cNvPr>
          <p:cNvSpPr/>
          <p:nvPr/>
        </p:nvSpPr>
        <p:spPr>
          <a:xfrm>
            <a:off x="335354" y="33895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accent2">
                    <a:lumMod val="40000"/>
                    <a:lumOff val="60000"/>
                  </a:schemeClr>
                </a:solidFill>
              </a:rPr>
              <a:t>Predicción</a:t>
            </a:r>
          </a:p>
        </p:txBody>
      </p:sp>
      <p:sp>
        <p:nvSpPr>
          <p:cNvPr id="21" name="Rectangle: Rounded Corners 20">
            <a:extLst>
              <a:ext uri="{FF2B5EF4-FFF2-40B4-BE49-F238E27FC236}">
                <a16:creationId xmlns:a16="http://schemas.microsoft.com/office/drawing/2014/main" id="{C8C43689-858C-CDB3-D52B-56ABA159E658}"/>
              </a:ext>
            </a:extLst>
          </p:cNvPr>
          <p:cNvSpPr/>
          <p:nvPr/>
        </p:nvSpPr>
        <p:spPr>
          <a:xfrm>
            <a:off x="3217936" y="25359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anomalías</a:t>
            </a:r>
          </a:p>
        </p:txBody>
      </p:sp>
      <p:sp>
        <p:nvSpPr>
          <p:cNvPr id="23" name="Rectangle: Rounded Corners 22">
            <a:extLst>
              <a:ext uri="{FF2B5EF4-FFF2-40B4-BE49-F238E27FC236}">
                <a16:creationId xmlns:a16="http://schemas.microsoft.com/office/drawing/2014/main" id="{65CB25D5-F796-4A59-CF5F-9340372A5848}"/>
              </a:ext>
            </a:extLst>
          </p:cNvPr>
          <p:cNvSpPr/>
          <p:nvPr/>
        </p:nvSpPr>
        <p:spPr>
          <a:xfrm>
            <a:off x="3217936" y="2962714"/>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Detección de tendencias</a:t>
            </a:r>
          </a:p>
        </p:txBody>
      </p:sp>
      <p:sp>
        <p:nvSpPr>
          <p:cNvPr id="25" name="Rectangle: Rounded Corners 24">
            <a:extLst>
              <a:ext uri="{FF2B5EF4-FFF2-40B4-BE49-F238E27FC236}">
                <a16:creationId xmlns:a16="http://schemas.microsoft.com/office/drawing/2014/main" id="{86ABCF4D-2312-627A-A379-318AE3A85481}"/>
              </a:ext>
            </a:extLst>
          </p:cNvPr>
          <p:cNvSpPr/>
          <p:nvPr/>
        </p:nvSpPr>
        <p:spPr>
          <a:xfrm>
            <a:off x="3217936" y="3384699"/>
            <a:ext cx="2738048" cy="31031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s-ES" dirty="0">
                <a:solidFill>
                  <a:schemeClr val="tx1"/>
                </a:solidFill>
              </a:rPr>
              <a:t>Segmentación</a:t>
            </a:r>
          </a:p>
        </p:txBody>
      </p:sp>
      <p:pic>
        <p:nvPicPr>
          <p:cNvPr id="41" name="Picture 40" descr="A graph of a graph of a graph&#10;&#10;AI-generated content may be incorrect.">
            <a:extLst>
              <a:ext uri="{FF2B5EF4-FFF2-40B4-BE49-F238E27FC236}">
                <a16:creationId xmlns:a16="http://schemas.microsoft.com/office/drawing/2014/main" id="{868FB811-5FFC-2BB2-B5EB-CF295E8CCD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10000" y="3621600"/>
            <a:ext cx="5868000" cy="1923876"/>
          </a:xfrm>
          <a:prstGeom prst="rect">
            <a:avLst/>
          </a:prstGeom>
        </p:spPr>
      </p:pic>
      <p:pic>
        <p:nvPicPr>
          <p:cNvPr id="45" name="Picture 44" descr="A graph showing a wave&#10;&#10;AI-generated content may be incorrect.">
            <a:extLst>
              <a:ext uri="{FF2B5EF4-FFF2-40B4-BE49-F238E27FC236}">
                <a16:creationId xmlns:a16="http://schemas.microsoft.com/office/drawing/2014/main" id="{91D0E14B-D612-888C-3F1B-FF9EA149214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10000" y="3621600"/>
            <a:ext cx="5868000" cy="1958315"/>
          </a:xfrm>
          <a:prstGeom prst="rect">
            <a:avLst/>
          </a:prstGeom>
        </p:spPr>
      </p:pic>
      <p:pic>
        <p:nvPicPr>
          <p:cNvPr id="47" name="Picture 46" descr="A graph showing a blue and green line&#10;&#10;AI-generated content may be incorrect.">
            <a:extLst>
              <a:ext uri="{FF2B5EF4-FFF2-40B4-BE49-F238E27FC236}">
                <a16:creationId xmlns:a16="http://schemas.microsoft.com/office/drawing/2014/main" id="{099DC68E-2636-7DE1-FDB7-265488A0B1E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210000" y="3622350"/>
            <a:ext cx="5868000" cy="1794630"/>
          </a:xfrm>
          <a:prstGeom prst="rect">
            <a:avLst/>
          </a:prstGeom>
        </p:spPr>
      </p:pic>
      <p:sp>
        <p:nvSpPr>
          <p:cNvPr id="48" name="TextBox 47">
            <a:extLst>
              <a:ext uri="{FF2B5EF4-FFF2-40B4-BE49-F238E27FC236}">
                <a16:creationId xmlns:a16="http://schemas.microsoft.com/office/drawing/2014/main" id="{0D7D7B8F-0903-0C0B-5D11-7230CA5BFC39}"/>
              </a:ext>
            </a:extLst>
          </p:cNvPr>
          <p:cNvSpPr txBox="1"/>
          <p:nvPr/>
        </p:nvSpPr>
        <p:spPr>
          <a:xfrm>
            <a:off x="6218148" y="5540004"/>
            <a:ext cx="5759558" cy="369332"/>
          </a:xfrm>
          <a:prstGeom prst="rect">
            <a:avLst/>
          </a:prstGeom>
          <a:noFill/>
        </p:spPr>
        <p:txBody>
          <a:bodyPr wrap="square" rtlCol="0">
            <a:spAutoFit/>
          </a:bodyPr>
          <a:lstStyle/>
          <a:p>
            <a:pPr algn="ctr"/>
            <a:r>
              <a:rPr lang="es-ES" noProof="0" dirty="0"/>
              <a:t>S2 y M-</a:t>
            </a:r>
            <a:r>
              <a:rPr lang="es-ES" noProof="0" dirty="0" err="1"/>
              <a:t>Toy</a:t>
            </a:r>
            <a:endParaRPr lang="es-ES" noProof="0" dirty="0"/>
          </a:p>
        </p:txBody>
      </p:sp>
      <p:sp>
        <p:nvSpPr>
          <p:cNvPr id="49" name="TextBox 48">
            <a:extLst>
              <a:ext uri="{FF2B5EF4-FFF2-40B4-BE49-F238E27FC236}">
                <a16:creationId xmlns:a16="http://schemas.microsoft.com/office/drawing/2014/main" id="{10996EBF-8D81-01E9-BA74-0C7E16E43241}"/>
              </a:ext>
            </a:extLst>
          </p:cNvPr>
          <p:cNvSpPr txBox="1"/>
          <p:nvPr/>
        </p:nvSpPr>
        <p:spPr>
          <a:xfrm>
            <a:off x="6218148" y="5546694"/>
            <a:ext cx="5759558" cy="369332"/>
          </a:xfrm>
          <a:prstGeom prst="rect">
            <a:avLst/>
          </a:prstGeom>
          <a:noFill/>
        </p:spPr>
        <p:txBody>
          <a:bodyPr wrap="square" rtlCol="0">
            <a:spAutoFit/>
          </a:bodyPr>
          <a:lstStyle/>
          <a:p>
            <a:pPr algn="ctr"/>
            <a:r>
              <a:rPr lang="es-ES" noProof="0" dirty="0" err="1"/>
              <a:t>Kohl’s</a:t>
            </a:r>
            <a:r>
              <a:rPr lang="es-ES" noProof="0" dirty="0"/>
              <a:t> y S3</a:t>
            </a:r>
          </a:p>
        </p:txBody>
      </p:sp>
      <p:sp>
        <p:nvSpPr>
          <p:cNvPr id="50" name="TextBox 49">
            <a:extLst>
              <a:ext uri="{FF2B5EF4-FFF2-40B4-BE49-F238E27FC236}">
                <a16:creationId xmlns:a16="http://schemas.microsoft.com/office/drawing/2014/main" id="{34F471B6-A3B7-78DA-1E74-3A6A82A1B457}"/>
              </a:ext>
            </a:extLst>
          </p:cNvPr>
          <p:cNvSpPr txBox="1"/>
          <p:nvPr/>
        </p:nvSpPr>
        <p:spPr>
          <a:xfrm>
            <a:off x="6215712" y="5537400"/>
            <a:ext cx="5759558" cy="369332"/>
          </a:xfrm>
          <a:prstGeom prst="rect">
            <a:avLst/>
          </a:prstGeom>
          <a:noFill/>
        </p:spPr>
        <p:txBody>
          <a:bodyPr wrap="square" rtlCol="0">
            <a:spAutoFit/>
          </a:bodyPr>
          <a:lstStyle/>
          <a:p>
            <a:pPr algn="ctr"/>
            <a:r>
              <a:rPr lang="es-ES" noProof="0" dirty="0" err="1"/>
              <a:t>Kohl’s</a:t>
            </a:r>
            <a:r>
              <a:rPr lang="es-ES" noProof="0" dirty="0"/>
              <a:t> y S1</a:t>
            </a:r>
          </a:p>
        </p:txBody>
      </p:sp>
    </p:spTree>
    <p:custDataLst>
      <p:tags r:id="rId1"/>
    </p:custDataLst>
    <p:extLst>
      <p:ext uri="{BB962C8B-B14F-4D97-AF65-F5344CB8AC3E}">
        <p14:creationId xmlns:p14="http://schemas.microsoft.com/office/powerpoint/2010/main" val="2649100445"/>
      </p:ext>
    </p:extLst>
  </p:cSld>
  <p:clrMapOvr>
    <a:masterClrMapping/>
  </p:clrMapOvr>
  <mc:AlternateContent xmlns:mc="http://schemas.openxmlformats.org/markup-compatibility/2006" xmlns:p14="http://schemas.microsoft.com/office/powerpoint/2010/main">
    <mc:Choice Requires="p14">
      <p:transition spd="slow" p14:dur="2000" advTm="18509"/>
    </mc:Choice>
    <mc:Fallback xmlns="">
      <p:transition spd="slow" advTm="18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1"/>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1"/>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45"/>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49"/>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9" grpId="0" animBg="1"/>
      <p:bldP spid="20" grpId="0" animBg="1"/>
      <p:bldP spid="21" grpId="0" animBg="1"/>
      <p:bldP spid="23" grpId="0" animBg="1"/>
      <p:bldP spid="25" grpId="0" animBg="1"/>
      <p:bldP spid="48" grpId="0"/>
      <p:bldP spid="48" grpId="1"/>
      <p:bldP spid="49" grpId="0"/>
      <p:bldP spid="49" grpId="1"/>
      <p:bldP spid="5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B8FC2C-A549-B0A1-AF95-56D9E81D1038}"/>
            </a:ext>
          </a:extLst>
        </p:cNvPr>
        <p:cNvGrpSpPr/>
        <p:nvPr/>
      </p:nvGrpSpPr>
      <p:grpSpPr>
        <a:xfrm>
          <a:off x="0" y="0"/>
          <a:ext cx="0" cy="0"/>
          <a:chOff x="0" y="0"/>
          <a:chExt cx="0" cy="0"/>
        </a:xfrm>
      </p:grpSpPr>
      <p:graphicFrame>
        <p:nvGraphicFramePr>
          <p:cNvPr id="10" name="Content Placeholder 9">
            <a:extLst>
              <a:ext uri="{FF2B5EF4-FFF2-40B4-BE49-F238E27FC236}">
                <a16:creationId xmlns:a16="http://schemas.microsoft.com/office/drawing/2014/main" id="{F07EB952-3D6F-45AB-20B7-81EF828E9B0B}"/>
              </a:ext>
            </a:extLst>
          </p:cNvPr>
          <p:cNvGraphicFramePr>
            <a:graphicFrameLocks/>
          </p:cNvGraphicFramePr>
          <p:nvPr>
            <p:extLst>
              <p:ext uri="{D42A27DB-BD31-4B8C-83A1-F6EECF244321}">
                <p14:modId xmlns:p14="http://schemas.microsoft.com/office/powerpoint/2010/main" val="1205426532"/>
              </p:ext>
            </p:extLst>
          </p:nvPr>
        </p:nvGraphicFramePr>
        <p:xfrm>
          <a:off x="838198" y="2715067"/>
          <a:ext cx="10515600" cy="2452492"/>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dirty="0" err="1"/>
                        <a:t>DeepVATS</a:t>
                      </a: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34247511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15 min.</a:t>
                      </a:r>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3025077084"/>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31 min.</a:t>
                      </a:r>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178376417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2,6 horas</a:t>
                      </a:r>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6416798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8 horas</a:t>
                      </a:r>
                    </a:p>
                  </a:txBody>
                  <a:tcPr anchor="ctr">
                    <a:noFill/>
                  </a:tcPr>
                </a:tc>
                <a:tc>
                  <a:txBody>
                    <a:bodyPr/>
                    <a:lstStyle/>
                    <a:p>
                      <a:pPr algn="ctr"/>
                      <a:endParaRPr lang="es-ES" noProof="0" dirty="0"/>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167555473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1,7 días</a:t>
                      </a:r>
                    </a:p>
                  </a:txBody>
                  <a:tcPr anchor="ctr">
                    <a:noFill/>
                  </a:tcPr>
                </a:tc>
                <a:tc>
                  <a:txBody>
                    <a:bodyPr/>
                    <a:lstStyle/>
                    <a:p>
                      <a:pPr algn="ctr"/>
                      <a:endParaRPr lang="es-ES" noProof="0"/>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718922899"/>
                  </a:ext>
                </a:extLst>
              </a:tr>
            </a:tbl>
          </a:graphicData>
        </a:graphic>
      </p:graphicFrame>
      <p:graphicFrame>
        <p:nvGraphicFramePr>
          <p:cNvPr id="12" name="Content Placeholder 9">
            <a:extLst>
              <a:ext uri="{FF2B5EF4-FFF2-40B4-BE49-F238E27FC236}">
                <a16:creationId xmlns:a16="http://schemas.microsoft.com/office/drawing/2014/main" id="{3556EF2F-E59F-93A6-2A25-0ADD15536FE0}"/>
              </a:ext>
            </a:extLst>
          </p:cNvPr>
          <p:cNvGraphicFramePr>
            <a:graphicFrameLocks/>
          </p:cNvGraphicFramePr>
          <p:nvPr>
            <p:extLst>
              <p:ext uri="{D42A27DB-BD31-4B8C-83A1-F6EECF244321}">
                <p14:modId xmlns:p14="http://schemas.microsoft.com/office/powerpoint/2010/main" val="3858678944"/>
              </p:ext>
            </p:extLst>
          </p:nvPr>
        </p:nvGraphicFramePr>
        <p:xfrm>
          <a:off x="838196" y="2710937"/>
          <a:ext cx="10515600" cy="2468880"/>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dirty="0" err="1"/>
                        <a:t>DeepVATS</a:t>
                      </a:r>
                      <a:r>
                        <a:rPr lang="es-ES" noProof="0" dirty="0"/>
                        <a:t> + </a:t>
                      </a:r>
                      <a:r>
                        <a:rPr lang="es-ES" noProof="0" dirty="0" err="1"/>
                        <a:t>MPlot</a:t>
                      </a:r>
                      <a:r>
                        <a:rPr lang="es-ES" noProof="0" dirty="0"/>
                        <a:t> (Completo)</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34247511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46.34 seg.</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3025077084"/>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9 min.</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178376417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OOM</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6416798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OOM</a:t>
                      </a:r>
                    </a:p>
                  </a:txBody>
                  <a:tcPr anchor="ctr">
                    <a:noFill/>
                  </a:tcPr>
                </a:tc>
                <a:tc>
                  <a:txBody>
                    <a:bodyPr/>
                    <a:lstStyle/>
                    <a:p>
                      <a:pPr algn="ctr"/>
                      <a:endParaRPr lang="es-ES" noProof="0"/>
                    </a:p>
                  </a:txBody>
                  <a:tcPr anchor="ctr">
                    <a:noFill/>
                  </a:tcPr>
                </a:tc>
                <a:extLst>
                  <a:ext uri="{0D108BD9-81ED-4DB2-BD59-A6C34878D82A}">
                    <a16:rowId xmlns:a16="http://schemas.microsoft.com/office/drawing/2014/main" val="167555473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OOM</a:t>
                      </a:r>
                    </a:p>
                  </a:txBody>
                  <a:tcPr anchor="ctr">
                    <a:noFill/>
                  </a:tcPr>
                </a:tc>
                <a:tc>
                  <a:txBody>
                    <a:bodyPr/>
                    <a:lstStyle/>
                    <a:p>
                      <a:pPr algn="ctr"/>
                      <a:endParaRPr lang="es-ES" noProof="0" dirty="0"/>
                    </a:p>
                  </a:txBody>
                  <a:tcPr anchor="ctr">
                    <a:noFill/>
                  </a:tcPr>
                </a:tc>
                <a:extLst>
                  <a:ext uri="{0D108BD9-81ED-4DB2-BD59-A6C34878D82A}">
                    <a16:rowId xmlns:a16="http://schemas.microsoft.com/office/drawing/2014/main" val="1718922899"/>
                  </a:ext>
                </a:extLst>
              </a:tr>
            </a:tbl>
          </a:graphicData>
        </a:graphic>
      </p:graphicFrame>
      <p:graphicFrame>
        <p:nvGraphicFramePr>
          <p:cNvPr id="13" name="Content Placeholder 9">
            <a:extLst>
              <a:ext uri="{FF2B5EF4-FFF2-40B4-BE49-F238E27FC236}">
                <a16:creationId xmlns:a16="http://schemas.microsoft.com/office/drawing/2014/main" id="{C1EA1DC5-0746-F119-D4C0-BAAB33FB8AD3}"/>
              </a:ext>
            </a:extLst>
          </p:cNvPr>
          <p:cNvGraphicFramePr>
            <a:graphicFrameLocks/>
          </p:cNvGraphicFramePr>
          <p:nvPr>
            <p:extLst>
              <p:ext uri="{D42A27DB-BD31-4B8C-83A1-F6EECF244321}">
                <p14:modId xmlns:p14="http://schemas.microsoft.com/office/powerpoint/2010/main" val="897535548"/>
              </p:ext>
            </p:extLst>
          </p:nvPr>
        </p:nvGraphicFramePr>
        <p:xfrm>
          <a:off x="838198" y="2713736"/>
          <a:ext cx="10515600" cy="2468880"/>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dirty="0" err="1"/>
                        <a:t>DeepVATS</a:t>
                      </a:r>
                      <a:r>
                        <a:rPr lang="es-ES" noProof="0" dirty="0"/>
                        <a:t> + </a:t>
                      </a:r>
                      <a:r>
                        <a:rPr lang="es-ES" noProof="0" dirty="0" err="1"/>
                        <a:t>MPlot</a:t>
                      </a:r>
                      <a:r>
                        <a:rPr lang="es-ES" noProof="0" dirty="0"/>
                        <a:t> (10K)</a:t>
                      </a:r>
                    </a:p>
                  </a:txBody>
                  <a:tcPr anchor="ctr">
                    <a:noFill/>
                  </a:tcPr>
                </a:tc>
                <a:extLst>
                  <a:ext uri="{0D108BD9-81ED-4DB2-BD59-A6C34878D82A}">
                    <a16:rowId xmlns:a16="http://schemas.microsoft.com/office/drawing/2014/main" val="3424751165"/>
                  </a:ext>
                </a:extLst>
              </a:tr>
              <a:tr h="361346">
                <a:tc>
                  <a:txBody>
                    <a:bodyPr/>
                    <a:lstStyle/>
                    <a:p>
                      <a:pPr algn="ctr"/>
                      <a:endParaRPr lang="es-ES" noProof="0" dirty="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7.30 seg.</a:t>
                      </a:r>
                    </a:p>
                  </a:txBody>
                  <a:tcPr anchor="ctr">
                    <a:noFill/>
                  </a:tcPr>
                </a:tc>
                <a:extLst>
                  <a:ext uri="{0D108BD9-81ED-4DB2-BD59-A6C34878D82A}">
                    <a16:rowId xmlns:a16="http://schemas.microsoft.com/office/drawing/2014/main" val="3025077084"/>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7.42 seg.</a:t>
                      </a:r>
                    </a:p>
                  </a:txBody>
                  <a:tcPr anchor="ctr">
                    <a:noFill/>
                  </a:tcPr>
                </a:tc>
                <a:extLst>
                  <a:ext uri="{0D108BD9-81ED-4DB2-BD59-A6C34878D82A}">
                    <a16:rowId xmlns:a16="http://schemas.microsoft.com/office/drawing/2014/main" val="178376417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4.98 seg.</a:t>
                      </a:r>
                    </a:p>
                  </a:txBody>
                  <a:tcPr anchor="ctr">
                    <a:noFill/>
                  </a:tcPr>
                </a:tc>
                <a:extLst>
                  <a:ext uri="{0D108BD9-81ED-4DB2-BD59-A6C34878D82A}">
                    <a16:rowId xmlns:a16="http://schemas.microsoft.com/office/drawing/2014/main" val="641679865"/>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a:t>7.08 </a:t>
                      </a:r>
                      <a:r>
                        <a:rPr lang="es-ES" noProof="0" err="1"/>
                        <a:t>seg</a:t>
                      </a:r>
                      <a:r>
                        <a:rPr lang="es-ES" noProof="0"/>
                        <a:t>.</a:t>
                      </a:r>
                    </a:p>
                  </a:txBody>
                  <a:tcPr anchor="ctr">
                    <a:noFill/>
                  </a:tcPr>
                </a:tc>
                <a:extLst>
                  <a:ext uri="{0D108BD9-81ED-4DB2-BD59-A6C34878D82A}">
                    <a16:rowId xmlns:a16="http://schemas.microsoft.com/office/drawing/2014/main" val="1675554739"/>
                  </a:ext>
                </a:extLst>
              </a:tr>
              <a:tr h="361346">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endParaRPr lang="es-ES" noProof="0"/>
                    </a:p>
                  </a:txBody>
                  <a:tcPr anchor="ctr">
                    <a:noFill/>
                  </a:tcPr>
                </a:tc>
                <a:tc>
                  <a:txBody>
                    <a:bodyPr/>
                    <a:lstStyle/>
                    <a:p>
                      <a:pPr algn="ctr"/>
                      <a:r>
                        <a:rPr lang="es-ES" noProof="0" dirty="0"/>
                        <a:t>6.93 </a:t>
                      </a:r>
                      <a:r>
                        <a:rPr lang="es-ES" noProof="0" dirty="0" err="1"/>
                        <a:t>seg</a:t>
                      </a:r>
                      <a:r>
                        <a:rPr lang="es-ES" noProof="0" dirty="0"/>
                        <a:t>.</a:t>
                      </a:r>
                    </a:p>
                  </a:txBody>
                  <a:tcPr anchor="ctr">
                    <a:noFill/>
                  </a:tcPr>
                </a:tc>
                <a:extLst>
                  <a:ext uri="{0D108BD9-81ED-4DB2-BD59-A6C34878D82A}">
                    <a16:rowId xmlns:a16="http://schemas.microsoft.com/office/drawing/2014/main" val="1718922899"/>
                  </a:ext>
                </a:extLst>
              </a:tr>
            </a:tbl>
          </a:graphicData>
        </a:graphic>
      </p:graphicFrame>
      <p:sp>
        <p:nvSpPr>
          <p:cNvPr id="6" name="Slide Number Placeholder 5">
            <a:extLst>
              <a:ext uri="{FF2B5EF4-FFF2-40B4-BE49-F238E27FC236}">
                <a16:creationId xmlns:a16="http://schemas.microsoft.com/office/drawing/2014/main" id="{EAD3C47F-C145-C6E2-AB90-030608C29A8C}"/>
              </a:ext>
            </a:extLst>
          </p:cNvPr>
          <p:cNvSpPr>
            <a:spLocks noGrp="1"/>
          </p:cNvSpPr>
          <p:nvPr>
            <p:ph type="sldNum" sz="quarter" idx="12"/>
          </p:nvPr>
        </p:nvSpPr>
        <p:spPr/>
        <p:txBody>
          <a:bodyPr/>
          <a:lstStyle/>
          <a:p>
            <a:fld id="{1A06E274-3D30-4D47-98D0-0581248BD0B1}" type="slidenum">
              <a:rPr lang="es-ES" noProof="0" smtClean="0"/>
              <a:t>42</a:t>
            </a:fld>
            <a:endParaRPr lang="es-ES" noProof="0"/>
          </a:p>
        </p:txBody>
      </p:sp>
      <p:sp>
        <p:nvSpPr>
          <p:cNvPr id="4" name="Rectangle: Rounded Corners 3">
            <a:extLst>
              <a:ext uri="{FF2B5EF4-FFF2-40B4-BE49-F238E27FC236}">
                <a16:creationId xmlns:a16="http://schemas.microsoft.com/office/drawing/2014/main" id="{04460C56-2BF1-9665-E795-271382F53D0B}"/>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Resultados experimentales: </a:t>
            </a:r>
            <a:r>
              <a:rPr lang="es-ES" sz="2800" b="1" err="1">
                <a:solidFill>
                  <a:schemeClr val="tx1"/>
                </a:solidFill>
                <a:latin typeface="+mj-lt"/>
              </a:rPr>
              <a:t>MPlot</a:t>
            </a:r>
            <a:r>
              <a:rPr lang="es-ES" sz="2800" b="1">
                <a:solidFill>
                  <a:schemeClr val="tx1"/>
                </a:solidFill>
                <a:latin typeface="+mj-lt"/>
              </a:rPr>
              <a:t> </a:t>
            </a:r>
            <a:r>
              <a:rPr lang="es-ES" sz="2800" b="1">
                <a:solidFill>
                  <a:schemeClr val="bg2">
                    <a:lumMod val="50000"/>
                  </a:schemeClr>
                </a:solidFill>
                <a:latin typeface="+mj-lt"/>
              </a:rPr>
              <a:t>1/4</a:t>
            </a:r>
          </a:p>
        </p:txBody>
      </p:sp>
      <p:sp>
        <p:nvSpPr>
          <p:cNvPr id="9" name="Slide Number Placeholder 3">
            <a:extLst>
              <a:ext uri="{FF2B5EF4-FFF2-40B4-BE49-F238E27FC236}">
                <a16:creationId xmlns:a16="http://schemas.microsoft.com/office/drawing/2014/main" id="{B38FE16F-F3EF-E0B4-7A18-68E070A8F1A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42</a:t>
            </a:fld>
            <a:endParaRPr lang="es-ES"/>
          </a:p>
        </p:txBody>
      </p:sp>
      <p:graphicFrame>
        <p:nvGraphicFramePr>
          <p:cNvPr id="32" name="Diagram 31">
            <a:extLst>
              <a:ext uri="{FF2B5EF4-FFF2-40B4-BE49-F238E27FC236}">
                <a16:creationId xmlns:a16="http://schemas.microsoft.com/office/drawing/2014/main" id="{352DA9FA-2F9A-ED9C-7620-B1F742B5CD7C}"/>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Group 10">
            <a:extLst>
              <a:ext uri="{FF2B5EF4-FFF2-40B4-BE49-F238E27FC236}">
                <a16:creationId xmlns:a16="http://schemas.microsoft.com/office/drawing/2014/main" id="{C884AC4F-BA05-CFA5-51CE-FC4C08FD7E47}"/>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7B4C94E2-C79A-4E01-510C-7E4733D36D30}"/>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A6A61CF0-AF97-2942-E07D-3BAD06CC1A5E}"/>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F29A55FD-B829-4F91-F661-1C5458AA375D}"/>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grpSp>
          <p:nvGrpSpPr>
            <p:cNvPr id="5" name="Group 4">
              <a:extLst>
                <a:ext uri="{FF2B5EF4-FFF2-40B4-BE49-F238E27FC236}">
                  <a16:creationId xmlns:a16="http://schemas.microsoft.com/office/drawing/2014/main" id="{811D635C-D561-3F4E-68A0-903F68F84A8E}"/>
                </a:ext>
              </a:extLst>
            </p:cNvPr>
            <p:cNvGrpSpPr/>
            <p:nvPr/>
          </p:nvGrpSpPr>
          <p:grpSpPr>
            <a:xfrm>
              <a:off x="11402594" y="6470025"/>
              <a:ext cx="911035" cy="446579"/>
              <a:chOff x="11402594" y="6470025"/>
              <a:chExt cx="911035" cy="446579"/>
            </a:xfrm>
          </p:grpSpPr>
          <p:sp>
            <p:nvSpPr>
              <p:cNvPr id="25" name="Freeform: Shape 24">
                <a:extLst>
                  <a:ext uri="{FF2B5EF4-FFF2-40B4-BE49-F238E27FC236}">
                    <a16:creationId xmlns:a16="http://schemas.microsoft.com/office/drawing/2014/main" id="{94D39BDC-37F0-3CEB-20B3-6FFBD3DA9C59}"/>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Freeform: Shape 2">
                <a:extLst>
                  <a:ext uri="{FF2B5EF4-FFF2-40B4-BE49-F238E27FC236}">
                    <a16:creationId xmlns:a16="http://schemas.microsoft.com/office/drawing/2014/main" id="{7A6095E4-4FB8-0F62-4AE6-0C6964EAB7E4}"/>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grpSp>
      <p:sp>
        <p:nvSpPr>
          <p:cNvPr id="2" name="Rectangle 1">
            <a:extLst>
              <a:ext uri="{FF2B5EF4-FFF2-40B4-BE49-F238E27FC236}">
                <a16:creationId xmlns:a16="http://schemas.microsoft.com/office/drawing/2014/main" id="{A55B7153-85EB-0C32-88DC-37CDB40901ED}"/>
              </a:ext>
            </a:extLst>
          </p:cNvPr>
          <p:cNvSpPr/>
          <p:nvPr/>
        </p:nvSpPr>
        <p:spPr>
          <a:xfrm>
            <a:off x="5419725" y="2431161"/>
            <a:ext cx="6076950"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endParaRPr lang="es-ES" noProof="0">
              <a:solidFill>
                <a:schemeClr val="tx1"/>
              </a:solidFill>
            </a:endParaRPr>
          </a:p>
          <a:p>
            <a:pPr algn="ctr"/>
            <a:r>
              <a:rPr lang="es-ES" b="1" noProof="0" err="1">
                <a:solidFill>
                  <a:schemeClr val="tx1"/>
                </a:solidFill>
              </a:rPr>
              <a:t>Execution</a:t>
            </a:r>
            <a:r>
              <a:rPr lang="es-ES" b="1" noProof="0">
                <a:solidFill>
                  <a:schemeClr val="tx1"/>
                </a:solidFill>
              </a:rPr>
              <a:t> times</a:t>
            </a:r>
          </a:p>
        </p:txBody>
      </p:sp>
      <p:sp>
        <p:nvSpPr>
          <p:cNvPr id="7" name="Rectangle 6">
            <a:extLst>
              <a:ext uri="{FF2B5EF4-FFF2-40B4-BE49-F238E27FC236}">
                <a16:creationId xmlns:a16="http://schemas.microsoft.com/office/drawing/2014/main" id="{9BF66283-31FE-0451-BEE7-872262CBCA89}"/>
              </a:ext>
            </a:extLst>
          </p:cNvPr>
          <p:cNvSpPr/>
          <p:nvPr/>
        </p:nvSpPr>
        <p:spPr>
          <a:xfrm>
            <a:off x="695325" y="2431161"/>
            <a:ext cx="4429125" cy="382905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endParaRPr lang="es-ES" noProof="0" dirty="0">
              <a:solidFill>
                <a:schemeClr val="tx1"/>
              </a:solidFill>
            </a:endParaRPr>
          </a:p>
          <a:p>
            <a:pPr algn="ctr"/>
            <a:r>
              <a:rPr lang="es-ES" b="1" noProof="0" dirty="0">
                <a:solidFill>
                  <a:schemeClr val="tx1"/>
                </a:solidFill>
              </a:rPr>
              <a:t>Time series</a:t>
            </a:r>
          </a:p>
        </p:txBody>
      </p:sp>
      <p:graphicFrame>
        <p:nvGraphicFramePr>
          <p:cNvPr id="8" name="Content Placeholder 9">
            <a:extLst>
              <a:ext uri="{FF2B5EF4-FFF2-40B4-BE49-F238E27FC236}">
                <a16:creationId xmlns:a16="http://schemas.microsoft.com/office/drawing/2014/main" id="{C608DA0C-E64A-12C4-789A-A98F9CE647A6}"/>
              </a:ext>
            </a:extLst>
          </p:cNvPr>
          <p:cNvGraphicFramePr>
            <a:graphicFrameLocks/>
          </p:cNvGraphicFramePr>
          <p:nvPr>
            <p:extLst>
              <p:ext uri="{D42A27DB-BD31-4B8C-83A1-F6EECF244321}">
                <p14:modId xmlns:p14="http://schemas.microsoft.com/office/powerpoint/2010/main" val="1971286633"/>
              </p:ext>
            </p:extLst>
          </p:nvPr>
        </p:nvGraphicFramePr>
        <p:xfrm>
          <a:off x="838200" y="2723261"/>
          <a:ext cx="10515600" cy="2452492"/>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23692">
                <a:tc>
                  <a:txBody>
                    <a:bodyPr/>
                    <a:lstStyle/>
                    <a:p>
                      <a:pPr algn="ctr"/>
                      <a:r>
                        <a:rPr lang="es-ES" noProof="0"/>
                        <a:t>Frecuencia (s)</a:t>
                      </a:r>
                    </a:p>
                  </a:txBody>
                  <a:tcPr anchor="ctr"/>
                </a:tc>
                <a:tc>
                  <a:txBody>
                    <a:bodyPr/>
                    <a:lstStyle/>
                    <a:p>
                      <a:pPr algn="ctr"/>
                      <a:r>
                        <a:rPr lang="es-ES" noProof="0" dirty="0"/>
                        <a:t># Elementos</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dirty="0"/>
                    </a:p>
                  </a:txBody>
                  <a:tcPr anchor="ctr"/>
                </a:tc>
                <a:extLst>
                  <a:ext uri="{0D108BD9-81ED-4DB2-BD59-A6C34878D82A}">
                    <a16:rowId xmlns:a16="http://schemas.microsoft.com/office/drawing/2014/main" val="3424751165"/>
                  </a:ext>
                </a:extLst>
              </a:tr>
              <a:tr h="361346">
                <a:tc>
                  <a:txBody>
                    <a:bodyPr/>
                    <a:lstStyle/>
                    <a:p>
                      <a:pPr algn="ctr"/>
                      <a:r>
                        <a:rPr lang="es-ES" noProof="0"/>
                        <a:t>600 (10m)</a:t>
                      </a:r>
                    </a:p>
                  </a:txBody>
                  <a:tcPr anchor="ctr"/>
                </a:tc>
                <a:tc>
                  <a:txBody>
                    <a:bodyPr/>
                    <a:lstStyle/>
                    <a:p>
                      <a:pPr algn="ctr"/>
                      <a:r>
                        <a:rPr lang="es-ES" noProof="0"/>
                        <a:t>49,315 (50K)</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a:p>
                  </a:txBody>
                  <a:tcPr anchor="ctr"/>
                </a:tc>
                <a:extLst>
                  <a:ext uri="{0D108BD9-81ED-4DB2-BD59-A6C34878D82A}">
                    <a16:rowId xmlns:a16="http://schemas.microsoft.com/office/drawing/2014/main" val="3025077084"/>
                  </a:ext>
                </a:extLst>
              </a:tr>
              <a:tr h="361346">
                <a:tc>
                  <a:txBody>
                    <a:bodyPr/>
                    <a:lstStyle/>
                    <a:p>
                      <a:pPr algn="ctr"/>
                      <a:r>
                        <a:rPr lang="es-ES" noProof="0"/>
                        <a:t>300 (5m)</a:t>
                      </a:r>
                    </a:p>
                  </a:txBody>
                  <a:tcPr anchor="ctr"/>
                </a:tc>
                <a:tc>
                  <a:txBody>
                    <a:bodyPr/>
                    <a:lstStyle/>
                    <a:p>
                      <a:pPr algn="ctr"/>
                      <a:r>
                        <a:rPr lang="es-ES" noProof="0"/>
                        <a:t>98,630 (100K)</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a:p>
                  </a:txBody>
                  <a:tcPr anchor="ctr"/>
                </a:tc>
                <a:extLst>
                  <a:ext uri="{0D108BD9-81ED-4DB2-BD59-A6C34878D82A}">
                    <a16:rowId xmlns:a16="http://schemas.microsoft.com/office/drawing/2014/main" val="1783764179"/>
                  </a:ext>
                </a:extLst>
              </a:tr>
              <a:tr h="361346">
                <a:tc>
                  <a:txBody>
                    <a:bodyPr/>
                    <a:lstStyle/>
                    <a:p>
                      <a:pPr algn="ctr"/>
                      <a:r>
                        <a:rPr lang="es-ES" noProof="0"/>
                        <a:t>60</a:t>
                      </a:r>
                    </a:p>
                  </a:txBody>
                  <a:tcPr anchor="ctr"/>
                </a:tc>
                <a:tc>
                  <a:txBody>
                    <a:bodyPr/>
                    <a:lstStyle/>
                    <a:p>
                      <a:pPr algn="ctr"/>
                      <a:r>
                        <a:rPr lang="es-ES" noProof="0"/>
                        <a:t>493,149 (500K)</a:t>
                      </a:r>
                    </a:p>
                  </a:txBody>
                  <a:tcPr anchor="ctr"/>
                </a:tc>
                <a:tc>
                  <a:txBody>
                    <a:bodyPr/>
                    <a:lstStyle/>
                    <a:p>
                      <a:pPr algn="ctr"/>
                      <a:endParaRPr lang="es-ES" noProof="0" dirty="0"/>
                    </a:p>
                  </a:txBody>
                  <a:tcPr anchor="ctr"/>
                </a:tc>
                <a:tc>
                  <a:txBody>
                    <a:bodyPr/>
                    <a:lstStyle/>
                    <a:p>
                      <a:pPr algn="ctr"/>
                      <a:endParaRPr lang="es-ES" noProof="0"/>
                    </a:p>
                  </a:txBody>
                  <a:tcPr anchor="ctr"/>
                </a:tc>
                <a:tc>
                  <a:txBody>
                    <a:bodyPr/>
                    <a:lstStyle/>
                    <a:p>
                      <a:pPr algn="ctr"/>
                      <a:endParaRPr lang="es-ES" noProof="0"/>
                    </a:p>
                  </a:txBody>
                  <a:tcPr anchor="ctr"/>
                </a:tc>
                <a:extLst>
                  <a:ext uri="{0D108BD9-81ED-4DB2-BD59-A6C34878D82A}">
                    <a16:rowId xmlns:a16="http://schemas.microsoft.com/office/drawing/2014/main" val="641679865"/>
                  </a:ext>
                </a:extLst>
              </a:tr>
              <a:tr h="361346">
                <a:tc>
                  <a:txBody>
                    <a:bodyPr/>
                    <a:lstStyle/>
                    <a:p>
                      <a:pPr algn="ctr"/>
                      <a:r>
                        <a:rPr lang="es-ES" noProof="0"/>
                        <a:t>20</a:t>
                      </a:r>
                    </a:p>
                  </a:txBody>
                  <a:tcPr anchor="ctr"/>
                </a:tc>
                <a:tc>
                  <a:txBody>
                    <a:bodyPr/>
                    <a:lstStyle/>
                    <a:p>
                      <a:pPr algn="ctr"/>
                      <a:r>
                        <a:rPr lang="es-ES" noProof="0"/>
                        <a:t>1,479,445 (1.5M)</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a:p>
                  </a:txBody>
                  <a:tcPr anchor="ctr"/>
                </a:tc>
                <a:extLst>
                  <a:ext uri="{0D108BD9-81ED-4DB2-BD59-A6C34878D82A}">
                    <a16:rowId xmlns:a16="http://schemas.microsoft.com/office/drawing/2014/main" val="1675554739"/>
                  </a:ext>
                </a:extLst>
              </a:tr>
              <a:tr h="361346">
                <a:tc>
                  <a:txBody>
                    <a:bodyPr/>
                    <a:lstStyle/>
                    <a:p>
                      <a:pPr algn="ctr"/>
                      <a:r>
                        <a:rPr lang="es-ES" noProof="0"/>
                        <a:t>4</a:t>
                      </a:r>
                    </a:p>
                  </a:txBody>
                  <a:tcPr anchor="ctr"/>
                </a:tc>
                <a:tc>
                  <a:txBody>
                    <a:bodyPr/>
                    <a:lstStyle/>
                    <a:p>
                      <a:pPr algn="ctr"/>
                      <a:r>
                        <a:rPr lang="es-ES" noProof="0"/>
                        <a:t>7,397,222 (7.4M)</a:t>
                      </a:r>
                    </a:p>
                  </a:txBody>
                  <a:tcPr anchor="ctr"/>
                </a:tc>
                <a:tc>
                  <a:txBody>
                    <a:bodyPr/>
                    <a:lstStyle/>
                    <a:p>
                      <a:pPr algn="ctr"/>
                      <a:endParaRPr lang="es-ES" noProof="0"/>
                    </a:p>
                  </a:txBody>
                  <a:tcPr anchor="ctr"/>
                </a:tc>
                <a:tc>
                  <a:txBody>
                    <a:bodyPr/>
                    <a:lstStyle/>
                    <a:p>
                      <a:pPr algn="ctr"/>
                      <a:endParaRPr lang="es-ES" noProof="0"/>
                    </a:p>
                  </a:txBody>
                  <a:tcPr anchor="ctr"/>
                </a:tc>
                <a:tc>
                  <a:txBody>
                    <a:bodyPr/>
                    <a:lstStyle/>
                    <a:p>
                      <a:pPr algn="ctr"/>
                      <a:endParaRPr lang="es-ES" noProof="0" dirty="0"/>
                    </a:p>
                  </a:txBody>
                  <a:tcPr anchor="ctr"/>
                </a:tc>
                <a:extLst>
                  <a:ext uri="{0D108BD9-81ED-4DB2-BD59-A6C34878D82A}">
                    <a16:rowId xmlns:a16="http://schemas.microsoft.com/office/drawing/2014/main" val="1718922899"/>
                  </a:ext>
                </a:extLst>
              </a:tr>
            </a:tbl>
          </a:graphicData>
        </a:graphic>
      </p:graphicFrame>
      <p:sp>
        <p:nvSpPr>
          <p:cNvPr id="14" name="Marcador de contenido 47">
            <a:extLst>
              <a:ext uri="{FF2B5EF4-FFF2-40B4-BE49-F238E27FC236}">
                <a16:creationId xmlns:a16="http://schemas.microsoft.com/office/drawing/2014/main" id="{C958A4F6-154A-2292-6780-B6E3641AB5EB}"/>
              </a:ext>
            </a:extLst>
          </p:cNvPr>
          <p:cNvSpPr txBox="1">
            <a:spLocks/>
          </p:cNvSpPr>
          <p:nvPr/>
        </p:nvSpPr>
        <p:spPr>
          <a:xfrm>
            <a:off x="4400712" y="1859358"/>
            <a:ext cx="2038025" cy="32861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000" b="1" dirty="0"/>
              <a:t>Solar 4 </a:t>
            </a:r>
            <a:r>
              <a:rPr lang="es-ES" sz="2000" b="1" dirty="0" err="1"/>
              <a:t>seconds</a:t>
            </a:r>
            <a:endParaRPr lang="es-ES" sz="2000" b="1" dirty="0"/>
          </a:p>
        </p:txBody>
      </p:sp>
      <p:pic>
        <p:nvPicPr>
          <p:cNvPr id="15" name="Graphic 14" descr="Database outline">
            <a:extLst>
              <a:ext uri="{FF2B5EF4-FFF2-40B4-BE49-F238E27FC236}">
                <a16:creationId xmlns:a16="http://schemas.microsoft.com/office/drawing/2014/main" id="{071C3C4D-6F5E-2C35-B286-A213FB22DC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65977" y="1734943"/>
            <a:ext cx="434735" cy="434735"/>
          </a:xfrm>
          <a:prstGeom prst="rect">
            <a:avLst/>
          </a:prstGeom>
        </p:spPr>
      </p:pic>
    </p:spTree>
    <p:custDataLst>
      <p:tags r:id="rId1"/>
    </p:custDataLst>
    <p:extLst>
      <p:ext uri="{BB962C8B-B14F-4D97-AF65-F5344CB8AC3E}">
        <p14:creationId xmlns:p14="http://schemas.microsoft.com/office/powerpoint/2010/main" val="2528631660"/>
      </p:ext>
    </p:extLst>
  </p:cSld>
  <p:clrMapOvr>
    <a:masterClrMapping/>
  </p:clrMapOvr>
  <mc:AlternateContent xmlns:mc="http://schemas.openxmlformats.org/markup-compatibility/2006" xmlns:p14="http://schemas.microsoft.com/office/powerpoint/2010/main">
    <mc:Choice Requires="p14">
      <p:transition spd="slow" p14:dur="2000" advTm="37306"/>
    </mc:Choice>
    <mc:Fallback xmlns="">
      <p:transition spd="slow" advTm="373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C59E9-80FA-6807-1F3E-96C7C32B8E51}"/>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FF1345DF-F1FE-064D-8878-884C46C23FA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pic>
        <p:nvPicPr>
          <p:cNvPr id="18" name="Picture 17">
            <a:extLst>
              <a:ext uri="{FF2B5EF4-FFF2-40B4-BE49-F238E27FC236}">
                <a16:creationId xmlns:a16="http://schemas.microsoft.com/office/drawing/2014/main" id="{8FCAFE38-495D-91A0-700C-A951B5509F3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66741" y="2105554"/>
            <a:ext cx="9050013" cy="3791479"/>
          </a:xfrm>
          <a:prstGeom prst="rect">
            <a:avLst/>
          </a:prstGeom>
          <a:solidFill>
            <a:schemeClr val="accent3">
              <a:lumMod val="20000"/>
              <a:lumOff val="80000"/>
              <a:alpha val="15000"/>
            </a:schemeClr>
          </a:solidFill>
        </p:spPr>
      </p:pic>
      <p:sp>
        <p:nvSpPr>
          <p:cNvPr id="8" name="Freeform: Shape 7">
            <a:extLst>
              <a:ext uri="{FF2B5EF4-FFF2-40B4-BE49-F238E27FC236}">
                <a16:creationId xmlns:a16="http://schemas.microsoft.com/office/drawing/2014/main" id="{7E4B55FC-5D5A-4C3F-B72A-50423597924D}"/>
              </a:ext>
            </a:extLst>
          </p:cNvPr>
          <p:cNvSpPr/>
          <p:nvPr/>
        </p:nvSpPr>
        <p:spPr>
          <a:xfrm>
            <a:off x="1566741" y="1762125"/>
            <a:ext cx="9333359" cy="4385532"/>
          </a:xfrm>
          <a:custGeom>
            <a:avLst/>
            <a:gdLst>
              <a:gd name="connsiteX0" fmla="*/ 3100509 w 9333359"/>
              <a:gd name="connsiteY0" fmla="*/ 1095375 h 4385532"/>
              <a:gd name="connsiteX1" fmla="*/ 3100509 w 9333359"/>
              <a:gd name="connsiteY1" fmla="*/ 1981201 h 4385532"/>
              <a:gd name="connsiteX2" fmla="*/ 4195884 w 9333359"/>
              <a:gd name="connsiteY2" fmla="*/ 1981201 h 4385532"/>
              <a:gd name="connsiteX3" fmla="*/ 4195884 w 9333359"/>
              <a:gd name="connsiteY3" fmla="*/ 1095375 h 4385532"/>
              <a:gd name="connsiteX4" fmla="*/ 0 w 9333359"/>
              <a:gd name="connsiteY4" fmla="*/ 0 h 4385532"/>
              <a:gd name="connsiteX5" fmla="*/ 9333359 w 9333359"/>
              <a:gd name="connsiteY5" fmla="*/ 0 h 4385532"/>
              <a:gd name="connsiteX6" fmla="*/ 9333359 w 9333359"/>
              <a:gd name="connsiteY6" fmla="*/ 4385532 h 4385532"/>
              <a:gd name="connsiteX7" fmla="*/ 0 w 9333359"/>
              <a:gd name="connsiteY7" fmla="*/ 4385532 h 4385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33359" h="4385532">
                <a:moveTo>
                  <a:pt x="3100509" y="1095375"/>
                </a:moveTo>
                <a:lnTo>
                  <a:pt x="3100509" y="1981201"/>
                </a:lnTo>
                <a:lnTo>
                  <a:pt x="4195884" y="1981201"/>
                </a:lnTo>
                <a:lnTo>
                  <a:pt x="4195884" y="1095375"/>
                </a:lnTo>
                <a:close/>
                <a:moveTo>
                  <a:pt x="0" y="0"/>
                </a:moveTo>
                <a:lnTo>
                  <a:pt x="9333359" y="0"/>
                </a:lnTo>
                <a:lnTo>
                  <a:pt x="9333359" y="4385532"/>
                </a:lnTo>
                <a:lnTo>
                  <a:pt x="0" y="4385532"/>
                </a:lnTo>
                <a:close/>
              </a:path>
            </a:pathLst>
          </a:custGeom>
          <a:solidFill>
            <a:srgbClr val="F5F8F9"/>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dirty="0"/>
          </a:p>
        </p:txBody>
      </p:sp>
      <p:sp>
        <p:nvSpPr>
          <p:cNvPr id="6" name="Slide Number Placeholder 5">
            <a:extLst>
              <a:ext uri="{FF2B5EF4-FFF2-40B4-BE49-F238E27FC236}">
                <a16:creationId xmlns:a16="http://schemas.microsoft.com/office/drawing/2014/main" id="{4FB1AAC2-19D7-1AA5-1E16-F6E8556BFE8C}"/>
              </a:ext>
            </a:extLst>
          </p:cNvPr>
          <p:cNvSpPr>
            <a:spLocks noGrp="1"/>
          </p:cNvSpPr>
          <p:nvPr>
            <p:ph type="sldNum" sz="quarter" idx="12"/>
          </p:nvPr>
        </p:nvSpPr>
        <p:spPr/>
        <p:txBody>
          <a:bodyPr/>
          <a:lstStyle/>
          <a:p>
            <a:fld id="{1A06E274-3D30-4D47-98D0-0581248BD0B1}" type="slidenum">
              <a:rPr lang="es-ES" noProof="0" smtClean="0"/>
              <a:t>43</a:t>
            </a:fld>
            <a:endParaRPr lang="es-ES" noProof="0"/>
          </a:p>
        </p:txBody>
      </p:sp>
      <p:sp>
        <p:nvSpPr>
          <p:cNvPr id="4" name="Rectangle: Rounded Corners 3">
            <a:extLst>
              <a:ext uri="{FF2B5EF4-FFF2-40B4-BE49-F238E27FC236}">
                <a16:creationId xmlns:a16="http://schemas.microsoft.com/office/drawing/2014/main" id="{0F97CCBE-C6C6-4A9F-13FD-3A4C8BB62F81}"/>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Resultados experimentales: </a:t>
            </a:r>
            <a:r>
              <a:rPr lang="es-ES" sz="2800" b="1" err="1">
                <a:solidFill>
                  <a:schemeClr val="tx1"/>
                </a:solidFill>
                <a:latin typeface="+mj-lt"/>
              </a:rPr>
              <a:t>MPlot</a:t>
            </a:r>
            <a:r>
              <a:rPr lang="es-ES" sz="2800" b="1">
                <a:solidFill>
                  <a:schemeClr val="tx1"/>
                </a:solidFill>
                <a:latin typeface="+mj-lt"/>
              </a:rPr>
              <a:t> </a:t>
            </a:r>
            <a:r>
              <a:rPr lang="es-ES" sz="2800" b="1">
                <a:solidFill>
                  <a:schemeClr val="bg2">
                    <a:lumMod val="50000"/>
                  </a:schemeClr>
                </a:solidFill>
                <a:latin typeface="+mj-lt"/>
              </a:rPr>
              <a:t>2/4</a:t>
            </a:r>
          </a:p>
        </p:txBody>
      </p:sp>
      <p:sp>
        <p:nvSpPr>
          <p:cNvPr id="9" name="Slide Number Placeholder 3">
            <a:extLst>
              <a:ext uri="{FF2B5EF4-FFF2-40B4-BE49-F238E27FC236}">
                <a16:creationId xmlns:a16="http://schemas.microsoft.com/office/drawing/2014/main" id="{2BF49ABC-977E-E638-FB17-8533E963467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43</a:t>
            </a:fld>
            <a:endParaRPr lang="es-ES"/>
          </a:p>
        </p:txBody>
      </p:sp>
      <p:graphicFrame>
        <p:nvGraphicFramePr>
          <p:cNvPr id="32" name="Diagram 31">
            <a:extLst>
              <a:ext uri="{FF2B5EF4-FFF2-40B4-BE49-F238E27FC236}">
                <a16:creationId xmlns:a16="http://schemas.microsoft.com/office/drawing/2014/main" id="{685A65B5-1EE7-6F17-CEB6-0F4D2618059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2" name="Group 1">
            <a:extLst>
              <a:ext uri="{FF2B5EF4-FFF2-40B4-BE49-F238E27FC236}">
                <a16:creationId xmlns:a16="http://schemas.microsoft.com/office/drawing/2014/main" id="{7235D835-2CD2-13F2-0C75-B34BC90B27CE}"/>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F33512CC-E4F5-24FD-442D-EC1BBCF6F50D}"/>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245B3DE7-5CEC-8BEC-996E-B0BDEDF752EA}"/>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D5B88944-93DB-EE13-C611-B9E8FC6B58F0}"/>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E00FCFF0-6D53-CC8C-3BB8-D5E2A5ACFDF2}"/>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Freeform: Shape 2">
              <a:extLst>
                <a:ext uri="{FF2B5EF4-FFF2-40B4-BE49-F238E27FC236}">
                  <a16:creationId xmlns:a16="http://schemas.microsoft.com/office/drawing/2014/main" id="{1AC6F573-4C81-C002-81DD-4BF6BD230D5E}"/>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649914206"/>
      </p:ext>
    </p:extLst>
  </p:cSld>
  <p:clrMapOvr>
    <a:masterClrMapping/>
  </p:clrMapOvr>
  <mc:AlternateContent xmlns:mc="http://schemas.openxmlformats.org/markup-compatibility/2006" xmlns:p14="http://schemas.microsoft.com/office/powerpoint/2010/main">
    <mc:Choice Requires="p14">
      <p:transition spd="slow" p14:dur="2000" advTm="31504"/>
    </mc:Choice>
    <mc:Fallback xmlns="">
      <p:transition spd="slow" advTm="315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4CBB8-BCB9-BE21-262E-85D33E3D3C1F}"/>
            </a:ext>
          </a:extLst>
        </p:cNvPr>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A5418C74-9088-A58E-00AE-BF62D43519E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3941031F-07F5-A928-9DDD-EB12F763C157}"/>
              </a:ext>
            </a:extLst>
          </p:cNvPr>
          <p:cNvSpPr>
            <a:spLocks noGrp="1"/>
          </p:cNvSpPr>
          <p:nvPr>
            <p:ph type="sldNum" sz="quarter" idx="12"/>
          </p:nvPr>
        </p:nvSpPr>
        <p:spPr/>
        <p:txBody>
          <a:bodyPr/>
          <a:lstStyle/>
          <a:p>
            <a:fld id="{1A06E274-3D30-4D47-98D0-0581248BD0B1}" type="slidenum">
              <a:rPr lang="es-ES" noProof="0" smtClean="0"/>
              <a:t>44</a:t>
            </a:fld>
            <a:endParaRPr lang="es-ES" noProof="0"/>
          </a:p>
        </p:txBody>
      </p:sp>
      <p:sp>
        <p:nvSpPr>
          <p:cNvPr id="4" name="Rectangle: Rounded Corners 3">
            <a:extLst>
              <a:ext uri="{FF2B5EF4-FFF2-40B4-BE49-F238E27FC236}">
                <a16:creationId xmlns:a16="http://schemas.microsoft.com/office/drawing/2014/main" id="{20A5B4E8-4290-AFD0-8232-EF25E99890FD}"/>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Resultados experimentales: </a:t>
            </a:r>
            <a:r>
              <a:rPr lang="es-ES" sz="2800" b="1" err="1">
                <a:solidFill>
                  <a:schemeClr val="tx1"/>
                </a:solidFill>
                <a:latin typeface="+mj-lt"/>
              </a:rPr>
              <a:t>MPlot</a:t>
            </a:r>
            <a:r>
              <a:rPr lang="es-ES" sz="2800" b="1">
                <a:solidFill>
                  <a:schemeClr val="tx1"/>
                </a:solidFill>
                <a:latin typeface="+mj-lt"/>
              </a:rPr>
              <a:t> </a:t>
            </a:r>
            <a:r>
              <a:rPr lang="es-ES" sz="2800" b="1">
                <a:solidFill>
                  <a:schemeClr val="bg2">
                    <a:lumMod val="50000"/>
                  </a:schemeClr>
                </a:solidFill>
                <a:latin typeface="+mj-lt"/>
              </a:rPr>
              <a:t>3/4</a:t>
            </a:r>
          </a:p>
        </p:txBody>
      </p:sp>
      <p:sp>
        <p:nvSpPr>
          <p:cNvPr id="9" name="Slide Number Placeholder 3">
            <a:extLst>
              <a:ext uri="{FF2B5EF4-FFF2-40B4-BE49-F238E27FC236}">
                <a16:creationId xmlns:a16="http://schemas.microsoft.com/office/drawing/2014/main" id="{FC978AC0-7825-D565-DDC7-93952E8302E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44</a:t>
            </a:fld>
            <a:endParaRPr lang="es-ES"/>
          </a:p>
        </p:txBody>
      </p:sp>
      <p:graphicFrame>
        <p:nvGraphicFramePr>
          <p:cNvPr id="32" name="Diagram 31">
            <a:extLst>
              <a:ext uri="{FF2B5EF4-FFF2-40B4-BE49-F238E27FC236}">
                <a16:creationId xmlns:a16="http://schemas.microsoft.com/office/drawing/2014/main" id="{737A4B82-3EA7-C381-3E0C-30BFC06599A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3" name="Group 12">
            <a:extLst>
              <a:ext uri="{FF2B5EF4-FFF2-40B4-BE49-F238E27FC236}">
                <a16:creationId xmlns:a16="http://schemas.microsoft.com/office/drawing/2014/main" id="{4D030231-9BAB-8755-75EE-B6F6FAF01D45}"/>
              </a:ext>
            </a:extLst>
          </p:cNvPr>
          <p:cNvGrpSpPr/>
          <p:nvPr/>
        </p:nvGrpSpPr>
        <p:grpSpPr>
          <a:xfrm>
            <a:off x="0" y="1285200"/>
            <a:ext cx="1003300" cy="659583"/>
            <a:chOff x="11353800" y="6453113"/>
            <a:chExt cx="1003300" cy="659583"/>
          </a:xfrm>
        </p:grpSpPr>
        <p:grpSp>
          <p:nvGrpSpPr>
            <p:cNvPr id="20" name="Group 19">
              <a:extLst>
                <a:ext uri="{FF2B5EF4-FFF2-40B4-BE49-F238E27FC236}">
                  <a16:creationId xmlns:a16="http://schemas.microsoft.com/office/drawing/2014/main" id="{BF8A53F1-223A-EF55-19F7-F19FC7545540}"/>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EE135C86-8CDF-0ACF-B01D-5016ACE6CF5E}"/>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EA621F31-44AC-6FB5-FE1F-AC92564B3DE9}"/>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03DE995E-6022-994F-28C2-BEAB36AFCE26}"/>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3" name="Freeform: Shape 2">
              <a:extLst>
                <a:ext uri="{FF2B5EF4-FFF2-40B4-BE49-F238E27FC236}">
                  <a16:creationId xmlns:a16="http://schemas.microsoft.com/office/drawing/2014/main" id="{669D5160-2144-A3BE-1BB9-02645B2A4AA0}"/>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
        <p:nvSpPr>
          <p:cNvPr id="2" name="Content Placeholder 18">
            <a:extLst>
              <a:ext uri="{FF2B5EF4-FFF2-40B4-BE49-F238E27FC236}">
                <a16:creationId xmlns:a16="http://schemas.microsoft.com/office/drawing/2014/main" id="{A1F50B8C-6013-F3D4-7580-7158103D230A}"/>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Pseudo-</a:t>
            </a:r>
            <a:r>
              <a:rPr lang="es-ES" dirty="0" err="1"/>
              <a:t>MPlot</a:t>
            </a:r>
            <a:r>
              <a:rPr lang="es-ES" dirty="0"/>
              <a:t> detecta tendencias</a:t>
            </a:r>
          </a:p>
        </p:txBody>
      </p:sp>
      <p:grpSp>
        <p:nvGrpSpPr>
          <p:cNvPr id="5" name="Group 4">
            <a:extLst>
              <a:ext uri="{FF2B5EF4-FFF2-40B4-BE49-F238E27FC236}">
                <a16:creationId xmlns:a16="http://schemas.microsoft.com/office/drawing/2014/main" id="{2AAC008C-D08F-D359-5DDB-111B53A3A48E}"/>
              </a:ext>
            </a:extLst>
          </p:cNvPr>
          <p:cNvGrpSpPr/>
          <p:nvPr/>
        </p:nvGrpSpPr>
        <p:grpSpPr>
          <a:xfrm>
            <a:off x="4444852" y="2949988"/>
            <a:ext cx="3293791" cy="3671292"/>
            <a:chOff x="4737543" y="2938277"/>
            <a:chExt cx="3293791" cy="3671292"/>
          </a:xfrm>
        </p:grpSpPr>
        <p:pic>
          <p:nvPicPr>
            <p:cNvPr id="7" name="Picture 6">
              <a:extLst>
                <a:ext uri="{FF2B5EF4-FFF2-40B4-BE49-F238E27FC236}">
                  <a16:creationId xmlns:a16="http://schemas.microsoft.com/office/drawing/2014/main" id="{4D35FB45-E1E6-204B-DDF2-30AC287EADD4}"/>
                </a:ext>
              </a:extLst>
            </p:cNvPr>
            <p:cNvPicPr>
              <a:picLocks noChangeAspect="1"/>
            </p:cNvPicPr>
            <p:nvPr/>
          </p:nvPicPr>
          <p:blipFill>
            <a:blip r:embed="rId9"/>
            <a:stretch>
              <a:fillRect/>
            </a:stretch>
          </p:blipFill>
          <p:spPr>
            <a:xfrm>
              <a:off x="4737543" y="2938277"/>
              <a:ext cx="3293791" cy="2747962"/>
            </a:xfrm>
            <a:prstGeom prst="rect">
              <a:avLst/>
            </a:prstGeom>
          </p:spPr>
        </p:pic>
        <p:sp>
          <p:nvSpPr>
            <p:cNvPr id="8" name="TextBox 7">
              <a:extLst>
                <a:ext uri="{FF2B5EF4-FFF2-40B4-BE49-F238E27FC236}">
                  <a16:creationId xmlns:a16="http://schemas.microsoft.com/office/drawing/2014/main" id="{6C058F34-08DE-7371-F2A1-DCD166AD3B68}"/>
                </a:ext>
              </a:extLst>
            </p:cNvPr>
            <p:cNvSpPr txBox="1"/>
            <p:nvPr/>
          </p:nvSpPr>
          <p:spPr>
            <a:xfrm>
              <a:off x="4737543" y="5686239"/>
              <a:ext cx="3293791" cy="923330"/>
            </a:xfrm>
            <a:prstGeom prst="rect">
              <a:avLst/>
            </a:prstGeom>
            <a:noFill/>
          </p:spPr>
          <p:txBody>
            <a:bodyPr wrap="square" rtlCol="0">
              <a:spAutoFit/>
            </a:bodyPr>
            <a:lstStyle/>
            <a:p>
              <a:pPr algn="ctr"/>
              <a:r>
                <a:rPr lang="es-ES" b="1" noProof="0"/>
                <a:t>Apagón</a:t>
              </a:r>
            </a:p>
            <a:p>
              <a:pPr algn="ctr"/>
              <a:r>
                <a:rPr lang="es-ES" noProof="0"/>
                <a:t>Cambio brusco alza -&gt; baja en la demanda eléctrica</a:t>
              </a:r>
            </a:p>
          </p:txBody>
        </p:sp>
      </p:grpSp>
      <p:grpSp>
        <p:nvGrpSpPr>
          <p:cNvPr id="10" name="Group 9">
            <a:extLst>
              <a:ext uri="{FF2B5EF4-FFF2-40B4-BE49-F238E27FC236}">
                <a16:creationId xmlns:a16="http://schemas.microsoft.com/office/drawing/2014/main" id="{7BCBAE3D-CEE7-F4B8-EB04-E9EAAC46BB01}"/>
              </a:ext>
            </a:extLst>
          </p:cNvPr>
          <p:cNvGrpSpPr/>
          <p:nvPr/>
        </p:nvGrpSpPr>
        <p:grpSpPr>
          <a:xfrm>
            <a:off x="17961" y="5215234"/>
            <a:ext cx="1089579" cy="1060938"/>
            <a:chOff x="11207068" y="5072674"/>
            <a:chExt cx="1089579" cy="1060938"/>
          </a:xfrm>
        </p:grpSpPr>
        <p:pic>
          <p:nvPicPr>
            <p:cNvPr id="11" name="Graphic 10" descr="Lamp with solid fill">
              <a:extLst>
                <a:ext uri="{FF2B5EF4-FFF2-40B4-BE49-F238E27FC236}">
                  <a16:creationId xmlns:a16="http://schemas.microsoft.com/office/drawing/2014/main" id="{2351E33E-02A6-056A-379D-39DD517593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07068" y="5072674"/>
              <a:ext cx="914400" cy="914400"/>
            </a:xfrm>
            <a:prstGeom prst="rect">
              <a:avLst/>
            </a:prstGeom>
          </p:spPr>
        </p:pic>
        <p:pic>
          <p:nvPicPr>
            <p:cNvPr id="12" name="Graphic 11" descr="Candle with solid fill">
              <a:extLst>
                <a:ext uri="{FF2B5EF4-FFF2-40B4-BE49-F238E27FC236}">
                  <a16:creationId xmlns:a16="http://schemas.microsoft.com/office/drawing/2014/main" id="{E5AD657B-672D-0B9F-AEAE-0C1E4AA49DE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82247" y="5219212"/>
              <a:ext cx="914400" cy="914400"/>
            </a:xfrm>
            <a:prstGeom prst="rect">
              <a:avLst/>
            </a:prstGeom>
          </p:spPr>
        </p:pic>
      </p:grpSp>
    </p:spTree>
    <p:custDataLst>
      <p:tags r:id="rId1"/>
    </p:custDataLst>
    <p:extLst>
      <p:ext uri="{BB962C8B-B14F-4D97-AF65-F5344CB8AC3E}">
        <p14:creationId xmlns:p14="http://schemas.microsoft.com/office/powerpoint/2010/main" val="771741256"/>
      </p:ext>
    </p:extLst>
  </p:cSld>
  <p:clrMapOvr>
    <a:masterClrMapping/>
  </p:clrMapOvr>
  <mc:AlternateContent xmlns:mc="http://schemas.openxmlformats.org/markup-compatibility/2006" xmlns:p14="http://schemas.microsoft.com/office/powerpoint/2010/main">
    <mc:Choice Requires="p14">
      <p:transition spd="slow" p14:dur="2000" advTm="10581"/>
    </mc:Choice>
    <mc:Fallback xmlns="">
      <p:transition spd="slow" advTm="105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785F6-3E7C-553F-FE5D-9BCA0A9E763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4CE1C4-F707-E638-AA3F-74A9C95F0BD6}"/>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9AD05EB3-A1BC-E6F5-6D14-5F907AE8DA72}"/>
              </a:ext>
            </a:extLst>
          </p:cNvPr>
          <p:cNvSpPr>
            <a:spLocks noGrp="1"/>
          </p:cNvSpPr>
          <p:nvPr>
            <p:ph type="sldNum" sz="quarter" idx="12"/>
          </p:nvPr>
        </p:nvSpPr>
        <p:spPr/>
        <p:txBody>
          <a:bodyPr/>
          <a:lstStyle/>
          <a:p>
            <a:fld id="{1A06E274-3D30-4D47-98D0-0581248BD0B1}" type="slidenum">
              <a:rPr lang="es-ES" noProof="0" smtClean="0"/>
              <a:t>45</a:t>
            </a:fld>
            <a:endParaRPr lang="es-ES" noProof="0"/>
          </a:p>
        </p:txBody>
      </p:sp>
      <p:sp>
        <p:nvSpPr>
          <p:cNvPr id="4" name="Rectangle: Rounded Corners 3">
            <a:extLst>
              <a:ext uri="{FF2B5EF4-FFF2-40B4-BE49-F238E27FC236}">
                <a16:creationId xmlns:a16="http://schemas.microsoft.com/office/drawing/2014/main" id="{A3B508FA-F758-04DC-BEEE-678E593E6FF5}"/>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Resultados experimentales: </a:t>
            </a:r>
            <a:r>
              <a:rPr lang="es-ES" sz="2800" b="1" err="1">
                <a:solidFill>
                  <a:schemeClr val="tx1"/>
                </a:solidFill>
                <a:latin typeface="+mj-lt"/>
              </a:rPr>
              <a:t>MPlot</a:t>
            </a:r>
            <a:r>
              <a:rPr lang="es-ES" sz="2800" b="1">
                <a:solidFill>
                  <a:schemeClr val="tx1"/>
                </a:solidFill>
                <a:latin typeface="+mj-lt"/>
              </a:rPr>
              <a:t> </a:t>
            </a:r>
            <a:r>
              <a:rPr lang="es-ES" sz="2800" b="1">
                <a:solidFill>
                  <a:schemeClr val="bg2">
                    <a:lumMod val="50000"/>
                  </a:schemeClr>
                </a:solidFill>
                <a:latin typeface="+mj-lt"/>
              </a:rPr>
              <a:t>4/4</a:t>
            </a:r>
          </a:p>
        </p:txBody>
      </p:sp>
      <p:sp>
        <p:nvSpPr>
          <p:cNvPr id="9" name="Slide Number Placeholder 3">
            <a:extLst>
              <a:ext uri="{FF2B5EF4-FFF2-40B4-BE49-F238E27FC236}">
                <a16:creationId xmlns:a16="http://schemas.microsoft.com/office/drawing/2014/main" id="{E776DDE7-B04A-DD5B-15AB-A1E670BAB58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45</a:t>
            </a:fld>
            <a:endParaRPr lang="es-ES"/>
          </a:p>
        </p:txBody>
      </p:sp>
      <p:graphicFrame>
        <p:nvGraphicFramePr>
          <p:cNvPr id="32" name="Diagram 31">
            <a:extLst>
              <a:ext uri="{FF2B5EF4-FFF2-40B4-BE49-F238E27FC236}">
                <a16:creationId xmlns:a16="http://schemas.microsoft.com/office/drawing/2014/main" id="{E3756D1A-6BF4-2572-CC0D-E5EFAC8323B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Content Placeholder 18">
            <a:extLst>
              <a:ext uri="{FF2B5EF4-FFF2-40B4-BE49-F238E27FC236}">
                <a16:creationId xmlns:a16="http://schemas.microsoft.com/office/drawing/2014/main" id="{4E6DA3AC-5C4D-F175-D6C5-8D30723B99C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Pseudo-</a:t>
            </a:r>
            <a:r>
              <a:rPr lang="es-ES" dirty="0" err="1"/>
              <a:t>MPlot</a:t>
            </a:r>
            <a:r>
              <a:rPr lang="es-ES" dirty="0"/>
              <a:t> detecta tendencias</a:t>
            </a:r>
          </a:p>
        </p:txBody>
      </p:sp>
      <p:pic>
        <p:nvPicPr>
          <p:cNvPr id="11" name="Picture 10" descr="A red and yellow gradient graph&#10;&#10;AI-generated content may be incorrect.">
            <a:extLst>
              <a:ext uri="{FF2B5EF4-FFF2-40B4-BE49-F238E27FC236}">
                <a16:creationId xmlns:a16="http://schemas.microsoft.com/office/drawing/2014/main" id="{088E8905-1D9A-4723-8529-31AF86B43A6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57874" y="2609355"/>
            <a:ext cx="3352726" cy="2747962"/>
          </a:xfrm>
          <a:prstGeom prst="rect">
            <a:avLst/>
          </a:prstGeom>
        </p:spPr>
      </p:pic>
      <p:pic>
        <p:nvPicPr>
          <p:cNvPr id="12" name="Picture 11" descr="A red and yellow square with numbers&#10;&#10;AI-generated content may be incorrect.">
            <a:extLst>
              <a:ext uri="{FF2B5EF4-FFF2-40B4-BE49-F238E27FC236}">
                <a16:creationId xmlns:a16="http://schemas.microsoft.com/office/drawing/2014/main" id="{3D96EDE1-B314-BFC3-F76E-61343EE00C7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725830" y="2609355"/>
            <a:ext cx="3122066" cy="2747962"/>
          </a:xfrm>
          <a:prstGeom prst="rect">
            <a:avLst/>
          </a:prstGeom>
        </p:spPr>
      </p:pic>
      <p:sp>
        <p:nvSpPr>
          <p:cNvPr id="13" name="TextBox 12">
            <a:extLst>
              <a:ext uri="{FF2B5EF4-FFF2-40B4-BE49-F238E27FC236}">
                <a16:creationId xmlns:a16="http://schemas.microsoft.com/office/drawing/2014/main" id="{7212D320-D005-E541-A3DD-56DFBCD85CA0}"/>
              </a:ext>
            </a:extLst>
          </p:cNvPr>
          <p:cNvSpPr txBox="1"/>
          <p:nvPr/>
        </p:nvSpPr>
        <p:spPr>
          <a:xfrm>
            <a:off x="5287341" y="5357317"/>
            <a:ext cx="3293791" cy="1200329"/>
          </a:xfrm>
          <a:prstGeom prst="rect">
            <a:avLst/>
          </a:prstGeom>
          <a:noFill/>
        </p:spPr>
        <p:txBody>
          <a:bodyPr wrap="square" rtlCol="0">
            <a:spAutoFit/>
          </a:bodyPr>
          <a:lstStyle/>
          <a:p>
            <a:pPr algn="ctr"/>
            <a:r>
              <a:rPr lang="es-ES" b="1" noProof="0"/>
              <a:t>S3 (</a:t>
            </a:r>
            <a:r>
              <a:rPr lang="es-ES" b="1" noProof="0" err="1"/>
              <a:t>Stump</a:t>
            </a:r>
            <a:r>
              <a:rPr lang="es-ES" b="1" noProof="0"/>
              <a:t>)</a:t>
            </a:r>
          </a:p>
          <a:p>
            <a:pPr algn="ctr"/>
            <a:r>
              <a:rPr lang="es-ES" noProof="0"/>
              <a:t>Se ve claramente que </a:t>
            </a:r>
            <a:r>
              <a:rPr lang="es-ES" b="1" noProof="0"/>
              <a:t>hay una tendencia</a:t>
            </a:r>
          </a:p>
          <a:p>
            <a:pPr algn="ctr"/>
            <a:r>
              <a:rPr lang="es-ES"/>
              <a:t>Pero </a:t>
            </a:r>
            <a:r>
              <a:rPr lang="es-ES" b="1"/>
              <a:t>no sabemos el sentido</a:t>
            </a:r>
            <a:endParaRPr lang="es-ES" b="1" noProof="0"/>
          </a:p>
        </p:txBody>
      </p:sp>
      <p:sp>
        <p:nvSpPr>
          <p:cNvPr id="14" name="TextBox 13">
            <a:extLst>
              <a:ext uri="{FF2B5EF4-FFF2-40B4-BE49-F238E27FC236}">
                <a16:creationId xmlns:a16="http://schemas.microsoft.com/office/drawing/2014/main" id="{292EA1A5-09CA-4ED9-8689-12931F2F5A87}"/>
              </a:ext>
            </a:extLst>
          </p:cNvPr>
          <p:cNvSpPr txBox="1"/>
          <p:nvPr/>
        </p:nvSpPr>
        <p:spPr>
          <a:xfrm>
            <a:off x="8640067" y="5267623"/>
            <a:ext cx="3293791" cy="646331"/>
          </a:xfrm>
          <a:prstGeom prst="rect">
            <a:avLst/>
          </a:prstGeom>
          <a:noFill/>
        </p:spPr>
        <p:txBody>
          <a:bodyPr wrap="square" rtlCol="0">
            <a:spAutoFit/>
          </a:bodyPr>
          <a:lstStyle/>
          <a:p>
            <a:pPr algn="ctr"/>
            <a:r>
              <a:rPr lang="es-ES" b="1" noProof="0"/>
              <a:t>S3 (</a:t>
            </a:r>
            <a:r>
              <a:rPr lang="es-ES" b="1" noProof="0" err="1"/>
              <a:t>height</a:t>
            </a:r>
            <a:r>
              <a:rPr lang="es-ES" b="1" noProof="0"/>
              <a:t> </a:t>
            </a:r>
            <a:r>
              <a:rPr lang="es-ES" b="1" noProof="0" err="1"/>
              <a:t>pseudo-distance</a:t>
            </a:r>
            <a:r>
              <a:rPr lang="es-ES" b="1" noProof="0"/>
              <a:t>)</a:t>
            </a:r>
          </a:p>
          <a:p>
            <a:pPr algn="ctr"/>
            <a:r>
              <a:rPr lang="es-ES" noProof="0"/>
              <a:t>Se realza la </a:t>
            </a:r>
            <a:r>
              <a:rPr lang="es-ES" b="1" noProof="0"/>
              <a:t>tendencia al alza</a:t>
            </a:r>
          </a:p>
        </p:txBody>
      </p:sp>
      <p:pic>
        <p:nvPicPr>
          <p:cNvPr id="15" name="Picture 14" descr="A graph showing a wave&#10;&#10;AI-generated content may be incorrect.">
            <a:extLst>
              <a:ext uri="{FF2B5EF4-FFF2-40B4-BE49-F238E27FC236}">
                <a16:creationId xmlns:a16="http://schemas.microsoft.com/office/drawing/2014/main" id="{ED4E6F02-DF5F-5801-866C-5717F79BE2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72242" y="3193414"/>
            <a:ext cx="4733925" cy="1579843"/>
          </a:xfrm>
          <a:prstGeom prst="rect">
            <a:avLst/>
          </a:prstGeom>
        </p:spPr>
      </p:pic>
      <p:sp>
        <p:nvSpPr>
          <p:cNvPr id="16" name="TextBox 15">
            <a:extLst>
              <a:ext uri="{FF2B5EF4-FFF2-40B4-BE49-F238E27FC236}">
                <a16:creationId xmlns:a16="http://schemas.microsoft.com/office/drawing/2014/main" id="{E3EF7905-9F3B-B4AB-BD7A-0C103F8BA445}"/>
              </a:ext>
            </a:extLst>
          </p:cNvPr>
          <p:cNvSpPr txBox="1"/>
          <p:nvPr/>
        </p:nvSpPr>
        <p:spPr>
          <a:xfrm>
            <a:off x="1092308" y="4822308"/>
            <a:ext cx="3293791" cy="369332"/>
          </a:xfrm>
          <a:prstGeom prst="rect">
            <a:avLst/>
          </a:prstGeom>
          <a:noFill/>
        </p:spPr>
        <p:txBody>
          <a:bodyPr wrap="square" rtlCol="0">
            <a:spAutoFit/>
          </a:bodyPr>
          <a:lstStyle/>
          <a:p>
            <a:pPr algn="ctr"/>
            <a:r>
              <a:rPr lang="es-ES" b="1" noProof="0" dirty="0"/>
              <a:t>S3</a:t>
            </a:r>
            <a:endParaRPr lang="es-ES" noProof="0" dirty="0"/>
          </a:p>
        </p:txBody>
      </p:sp>
      <p:pic>
        <p:nvPicPr>
          <p:cNvPr id="5" name="Graphic 4" descr="Database outline">
            <a:extLst>
              <a:ext uri="{FF2B5EF4-FFF2-40B4-BE49-F238E27FC236}">
                <a16:creationId xmlns:a16="http://schemas.microsoft.com/office/drawing/2014/main" id="{FEF2D298-94F9-6806-11FA-70835EF37E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5551" y="5215234"/>
            <a:ext cx="914400" cy="914400"/>
          </a:xfrm>
          <a:prstGeom prst="rect">
            <a:avLst/>
          </a:prstGeom>
        </p:spPr>
      </p:pic>
      <p:grpSp>
        <p:nvGrpSpPr>
          <p:cNvPr id="7" name="Group 6">
            <a:extLst>
              <a:ext uri="{FF2B5EF4-FFF2-40B4-BE49-F238E27FC236}">
                <a16:creationId xmlns:a16="http://schemas.microsoft.com/office/drawing/2014/main" id="{52B90F26-5816-317C-C215-182C3F2F7F58}"/>
              </a:ext>
            </a:extLst>
          </p:cNvPr>
          <p:cNvGrpSpPr/>
          <p:nvPr/>
        </p:nvGrpSpPr>
        <p:grpSpPr>
          <a:xfrm>
            <a:off x="0" y="1285200"/>
            <a:ext cx="1003300" cy="659583"/>
            <a:chOff x="11353800" y="6453113"/>
            <a:chExt cx="1003300" cy="659583"/>
          </a:xfrm>
        </p:grpSpPr>
        <p:grpSp>
          <p:nvGrpSpPr>
            <p:cNvPr id="8" name="Group 7">
              <a:extLst>
                <a:ext uri="{FF2B5EF4-FFF2-40B4-BE49-F238E27FC236}">
                  <a16:creationId xmlns:a16="http://schemas.microsoft.com/office/drawing/2014/main" id="{28057279-EDF0-9D83-A1EE-96B09E069D19}"/>
                </a:ext>
              </a:extLst>
            </p:cNvPr>
            <p:cNvGrpSpPr/>
            <p:nvPr/>
          </p:nvGrpSpPr>
          <p:grpSpPr>
            <a:xfrm>
              <a:off x="11353800" y="6453113"/>
              <a:ext cx="1003300" cy="659583"/>
              <a:chOff x="3297767" y="3824883"/>
              <a:chExt cx="1967439" cy="1398425"/>
            </a:xfrm>
          </p:grpSpPr>
          <p:sp>
            <p:nvSpPr>
              <p:cNvPr id="19" name="Freeform: Shape 18">
                <a:extLst>
                  <a:ext uri="{FF2B5EF4-FFF2-40B4-BE49-F238E27FC236}">
                    <a16:creationId xmlns:a16="http://schemas.microsoft.com/office/drawing/2014/main" id="{4846D6A3-CA88-A8B8-26E5-64984C2B2BF8}"/>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2" name="TextBox 21">
                <a:extLst>
                  <a:ext uri="{FF2B5EF4-FFF2-40B4-BE49-F238E27FC236}">
                    <a16:creationId xmlns:a16="http://schemas.microsoft.com/office/drawing/2014/main" id="{4BFFDB48-05DE-44C9-6C08-A54F7D54D2DC}"/>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7" name="Freeform: Shape 16">
              <a:extLst>
                <a:ext uri="{FF2B5EF4-FFF2-40B4-BE49-F238E27FC236}">
                  <a16:creationId xmlns:a16="http://schemas.microsoft.com/office/drawing/2014/main" id="{4A463532-EDA3-48D1-49B7-792A6152361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8" name="Freeform: Shape 17">
              <a:extLst>
                <a:ext uri="{FF2B5EF4-FFF2-40B4-BE49-F238E27FC236}">
                  <a16:creationId xmlns:a16="http://schemas.microsoft.com/office/drawing/2014/main" id="{A5B6AFA8-F2BD-BBDC-3674-42E2CE3BF64A}"/>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567812835"/>
      </p:ext>
    </p:extLst>
  </p:cSld>
  <p:clrMapOvr>
    <a:masterClrMapping/>
  </p:clrMapOvr>
  <mc:AlternateContent xmlns:mc="http://schemas.openxmlformats.org/markup-compatibility/2006" xmlns:p14="http://schemas.microsoft.com/office/powerpoint/2010/main">
    <mc:Choice Requires="p14">
      <p:transition spd="slow" p14:dur="2000" advTm="45010"/>
    </mc:Choice>
    <mc:Fallback xmlns="">
      <p:transition spd="slow" advTm="45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501EA-43CF-F75F-E830-055BF4C29D02}"/>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4C0FC017-F2D4-09DE-BC5E-75A124B51746}"/>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5785A155-116E-5278-8796-AB03EDE89CB1}"/>
              </a:ext>
            </a:extLst>
          </p:cNvPr>
          <p:cNvSpPr>
            <a:spLocks noGrp="1"/>
          </p:cNvSpPr>
          <p:nvPr>
            <p:ph type="sldNum" sz="quarter" idx="12"/>
          </p:nvPr>
        </p:nvSpPr>
        <p:spPr/>
        <p:txBody>
          <a:bodyPr/>
          <a:lstStyle/>
          <a:p>
            <a:fld id="{1A06E274-3D30-4D47-98D0-0581248BD0B1}" type="slidenum">
              <a:rPr lang="es-ES" noProof="0" smtClean="0"/>
              <a:t>46</a:t>
            </a:fld>
            <a:endParaRPr lang="es-ES" noProof="0"/>
          </a:p>
        </p:txBody>
      </p:sp>
      <p:sp>
        <p:nvSpPr>
          <p:cNvPr id="4" name="Rectangle: Rounded Corners 3">
            <a:extLst>
              <a:ext uri="{FF2B5EF4-FFF2-40B4-BE49-F238E27FC236}">
                <a16:creationId xmlns:a16="http://schemas.microsoft.com/office/drawing/2014/main" id="{B5D89437-FA27-E74D-72F5-1E722B01698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Respuesta primer camino (PI1)</a:t>
            </a:r>
            <a:endParaRPr lang="es-ES" sz="2800" b="1" dirty="0">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5D6C919B-7DA5-44BE-2ADB-7D8E6E46BA4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46</a:t>
            </a:fld>
            <a:endParaRPr lang="es-ES"/>
          </a:p>
        </p:txBody>
      </p:sp>
      <p:graphicFrame>
        <p:nvGraphicFramePr>
          <p:cNvPr id="32" name="Diagram 31">
            <a:extLst>
              <a:ext uri="{FF2B5EF4-FFF2-40B4-BE49-F238E27FC236}">
                <a16:creationId xmlns:a16="http://schemas.microsoft.com/office/drawing/2014/main" id="{B8D85BB4-FD0A-43FD-C096-5375D988F143}"/>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Arrow Connector 7">
            <a:extLst>
              <a:ext uri="{FF2B5EF4-FFF2-40B4-BE49-F238E27FC236}">
                <a16:creationId xmlns:a16="http://schemas.microsoft.com/office/drawing/2014/main" id="{FB80500A-B6AE-E18F-5BFC-5193B242DA01}"/>
              </a:ext>
            </a:extLst>
          </p:cNvPr>
          <p:cNvCxnSpPr>
            <a:cxnSpLocks/>
            <a:stCxn id="19" idx="3"/>
            <a:endCxn id="26" idx="1"/>
          </p:cNvCxnSpPr>
          <p:nvPr/>
        </p:nvCxnSpPr>
        <p:spPr>
          <a:xfrm>
            <a:off x="2524218" y="3665037"/>
            <a:ext cx="1489926" cy="10902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7BC0895F-7538-09C9-5AA8-9217D4F1B4D2}"/>
              </a:ext>
            </a:extLst>
          </p:cNvPr>
          <p:cNvCxnSpPr>
            <a:cxnSpLocks/>
            <a:stCxn id="19" idx="3"/>
            <a:endCxn id="29" idx="1"/>
          </p:cNvCxnSpPr>
          <p:nvPr/>
        </p:nvCxnSpPr>
        <p:spPr>
          <a:xfrm flipV="1">
            <a:off x="2524218" y="2644758"/>
            <a:ext cx="1489926" cy="1020279"/>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nvGrpSpPr>
          <p:cNvPr id="18" name="Group 17">
            <a:extLst>
              <a:ext uri="{FF2B5EF4-FFF2-40B4-BE49-F238E27FC236}">
                <a16:creationId xmlns:a16="http://schemas.microsoft.com/office/drawing/2014/main" id="{571211BD-8C87-A0F7-D50C-687A192FD3A1}"/>
              </a:ext>
            </a:extLst>
          </p:cNvPr>
          <p:cNvGrpSpPr/>
          <p:nvPr/>
        </p:nvGrpSpPr>
        <p:grpSpPr>
          <a:xfrm>
            <a:off x="936267" y="2765726"/>
            <a:ext cx="1587951" cy="1321567"/>
            <a:chOff x="586610" y="2924164"/>
            <a:chExt cx="1587951" cy="1321567"/>
          </a:xfrm>
        </p:grpSpPr>
        <p:sp>
          <p:nvSpPr>
            <p:cNvPr id="19" name="Flowchart: Alternate Process 18">
              <a:extLst>
                <a:ext uri="{FF2B5EF4-FFF2-40B4-BE49-F238E27FC236}">
                  <a16:creationId xmlns:a16="http://schemas.microsoft.com/office/drawing/2014/main" id="{56EA9E4A-CE90-3972-0AA2-8ED9CDEB1594}"/>
                </a:ext>
              </a:extLst>
            </p:cNvPr>
            <p:cNvSpPr/>
            <p:nvPr/>
          </p:nvSpPr>
          <p:spPr>
            <a:xfrm>
              <a:off x="586610" y="3401218"/>
              <a:ext cx="1587951" cy="84451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¿Ayudan los </a:t>
              </a:r>
              <a:r>
                <a:rPr lang="es-ES" b="1" noProof="0" err="1"/>
                <a:t>MPlot</a:t>
              </a:r>
              <a:r>
                <a:rPr lang="es-ES" noProof="0"/>
                <a:t>?</a:t>
              </a:r>
              <a:endParaRPr lang="es-ES" b="1" noProof="0"/>
            </a:p>
          </p:txBody>
        </p:sp>
        <p:sp>
          <p:nvSpPr>
            <p:cNvPr id="22" name="TextBox 21">
              <a:extLst>
                <a:ext uri="{FF2B5EF4-FFF2-40B4-BE49-F238E27FC236}">
                  <a16:creationId xmlns:a16="http://schemas.microsoft.com/office/drawing/2014/main" id="{712B8B1F-0296-7573-E40C-EA15AEF06CD3}"/>
                </a:ext>
              </a:extLst>
            </p:cNvPr>
            <p:cNvSpPr txBox="1"/>
            <p:nvPr/>
          </p:nvSpPr>
          <p:spPr>
            <a:xfrm>
              <a:off x="942773" y="2924164"/>
              <a:ext cx="740908" cy="477054"/>
            </a:xfrm>
            <a:prstGeom prst="rect">
              <a:avLst/>
            </a:prstGeom>
            <a:noFill/>
          </p:spPr>
          <p:txBody>
            <a:bodyPr wrap="none" rtlCol="0">
              <a:spAutoFit/>
            </a:bodyPr>
            <a:lstStyle/>
            <a:p>
              <a:r>
                <a:rPr lang="es-ES" sz="2500" b="1" noProof="0" dirty="0"/>
                <a:t>PI.1</a:t>
              </a:r>
            </a:p>
          </p:txBody>
        </p:sp>
      </p:grpSp>
      <p:grpSp>
        <p:nvGrpSpPr>
          <p:cNvPr id="24" name="Group 23">
            <a:extLst>
              <a:ext uri="{FF2B5EF4-FFF2-40B4-BE49-F238E27FC236}">
                <a16:creationId xmlns:a16="http://schemas.microsoft.com/office/drawing/2014/main" id="{6A00278D-10FF-96E7-6DFA-22D26607CDD0}"/>
              </a:ext>
            </a:extLst>
          </p:cNvPr>
          <p:cNvGrpSpPr/>
          <p:nvPr/>
        </p:nvGrpSpPr>
        <p:grpSpPr>
          <a:xfrm>
            <a:off x="4014144" y="3763756"/>
            <a:ext cx="1830150" cy="1529466"/>
            <a:chOff x="839634" y="4521631"/>
            <a:chExt cx="1830150" cy="1529466"/>
          </a:xfrm>
        </p:grpSpPr>
        <p:sp>
          <p:nvSpPr>
            <p:cNvPr id="26" name="Flowchart: Alternate Process 25">
              <a:extLst>
                <a:ext uri="{FF2B5EF4-FFF2-40B4-BE49-F238E27FC236}">
                  <a16:creationId xmlns:a16="http://schemas.microsoft.com/office/drawing/2014/main" id="{ED63B7C6-BDE6-99CA-40DD-29F4949027B0}"/>
                </a:ext>
              </a:extLst>
            </p:cNvPr>
            <p:cNvSpPr/>
            <p:nvPr/>
          </p:nvSpPr>
          <p:spPr>
            <a:xfrm>
              <a:off x="839634" y="4975183"/>
              <a:ext cx="1830150" cy="107591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eficientes?</a:t>
              </a:r>
              <a:endParaRPr lang="es-ES" b="1" noProof="0"/>
            </a:p>
          </p:txBody>
        </p:sp>
        <p:sp>
          <p:nvSpPr>
            <p:cNvPr id="27" name="TextBox 26">
              <a:extLst>
                <a:ext uri="{FF2B5EF4-FFF2-40B4-BE49-F238E27FC236}">
                  <a16:creationId xmlns:a16="http://schemas.microsoft.com/office/drawing/2014/main" id="{A39F0D7A-1968-62FE-63DC-9EAEB17DAD30}"/>
                </a:ext>
              </a:extLst>
            </p:cNvPr>
            <p:cNvSpPr txBox="1"/>
            <p:nvPr/>
          </p:nvSpPr>
          <p:spPr>
            <a:xfrm>
              <a:off x="1225878" y="4521631"/>
              <a:ext cx="912429" cy="477054"/>
            </a:xfrm>
            <a:prstGeom prst="rect">
              <a:avLst/>
            </a:prstGeom>
            <a:noFill/>
          </p:spPr>
          <p:txBody>
            <a:bodyPr wrap="none" rtlCol="0">
              <a:spAutoFit/>
            </a:bodyPr>
            <a:lstStyle/>
            <a:p>
              <a:r>
                <a:rPr lang="es-ES" sz="2500" b="1" noProof="0" dirty="0"/>
                <a:t>PI1.1</a:t>
              </a:r>
            </a:p>
          </p:txBody>
        </p:sp>
      </p:grpSp>
      <p:grpSp>
        <p:nvGrpSpPr>
          <p:cNvPr id="28" name="Group 27">
            <a:extLst>
              <a:ext uri="{FF2B5EF4-FFF2-40B4-BE49-F238E27FC236}">
                <a16:creationId xmlns:a16="http://schemas.microsoft.com/office/drawing/2014/main" id="{1CB7D3F7-AF60-FD0B-C885-4F3DF81B95CC}"/>
              </a:ext>
            </a:extLst>
          </p:cNvPr>
          <p:cNvGrpSpPr/>
          <p:nvPr/>
        </p:nvGrpSpPr>
        <p:grpSpPr>
          <a:xfrm>
            <a:off x="4014144" y="1564778"/>
            <a:ext cx="1830149" cy="1665290"/>
            <a:chOff x="3481439" y="1944749"/>
            <a:chExt cx="1830149" cy="1665290"/>
          </a:xfrm>
        </p:grpSpPr>
        <p:sp>
          <p:nvSpPr>
            <p:cNvPr id="29" name="Flowchart: Alternate Process 28">
              <a:extLst>
                <a:ext uri="{FF2B5EF4-FFF2-40B4-BE49-F238E27FC236}">
                  <a16:creationId xmlns:a16="http://schemas.microsoft.com/office/drawing/2014/main" id="{DBD4C9E4-E1BB-05CF-6659-5D4261920342}"/>
                </a:ext>
              </a:extLst>
            </p:cNvPr>
            <p:cNvSpPr/>
            <p:nvPr/>
          </p:nvSpPr>
          <p:spPr>
            <a:xfrm>
              <a:off x="3481439" y="2439419"/>
              <a:ext cx="1830149" cy="117062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fáciles de interpretar? </a:t>
              </a:r>
            </a:p>
          </p:txBody>
        </p:sp>
        <p:sp>
          <p:nvSpPr>
            <p:cNvPr id="30" name="TextBox 29">
              <a:extLst>
                <a:ext uri="{FF2B5EF4-FFF2-40B4-BE49-F238E27FC236}">
                  <a16:creationId xmlns:a16="http://schemas.microsoft.com/office/drawing/2014/main" id="{8E345CF7-875B-67D3-DDF1-7C5C22BB5AF4}"/>
                </a:ext>
              </a:extLst>
            </p:cNvPr>
            <p:cNvSpPr txBox="1"/>
            <p:nvPr/>
          </p:nvSpPr>
          <p:spPr>
            <a:xfrm>
              <a:off x="3867682" y="1944749"/>
              <a:ext cx="912429" cy="477054"/>
            </a:xfrm>
            <a:prstGeom prst="rect">
              <a:avLst/>
            </a:prstGeom>
            <a:noFill/>
          </p:spPr>
          <p:txBody>
            <a:bodyPr wrap="none" rtlCol="0">
              <a:spAutoFit/>
            </a:bodyPr>
            <a:lstStyle/>
            <a:p>
              <a:r>
                <a:rPr lang="es-ES" sz="2500" b="1" noProof="0" dirty="0"/>
                <a:t>PI1.2</a:t>
              </a:r>
            </a:p>
          </p:txBody>
        </p:sp>
      </p:grpSp>
      <p:sp>
        <p:nvSpPr>
          <p:cNvPr id="31" name="Flowchart: Alternate Process 30">
            <a:extLst>
              <a:ext uri="{FF2B5EF4-FFF2-40B4-BE49-F238E27FC236}">
                <a16:creationId xmlns:a16="http://schemas.microsoft.com/office/drawing/2014/main" id="{9914BD11-007C-C86D-7C97-E9D71E8180CA}"/>
              </a:ext>
            </a:extLst>
          </p:cNvPr>
          <p:cNvSpPr/>
          <p:nvPr/>
        </p:nvSpPr>
        <p:spPr>
          <a:xfrm>
            <a:off x="6611006" y="2059448"/>
            <a:ext cx="1830149" cy="1170620"/>
          </a:xfrm>
          <a:prstGeom prst="flowChartAlternateProcess">
            <a:avLst/>
          </a:prstGeom>
          <a:solidFill>
            <a:srgbClr val="00B050">
              <a:alpha val="10000"/>
            </a:srgbClr>
          </a:solidFill>
          <a:ln>
            <a:solidFill>
              <a:schemeClr val="accent3">
                <a:lumMod val="75000"/>
              </a:schemeClr>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Sí, aunque se puede perder información</a:t>
            </a:r>
          </a:p>
        </p:txBody>
      </p:sp>
      <p:cxnSp>
        <p:nvCxnSpPr>
          <p:cNvPr id="33" name="Straight Arrow Connector 32">
            <a:extLst>
              <a:ext uri="{FF2B5EF4-FFF2-40B4-BE49-F238E27FC236}">
                <a16:creationId xmlns:a16="http://schemas.microsoft.com/office/drawing/2014/main" id="{0B412209-A8CA-A78B-B7B9-4343C6DC3F9D}"/>
              </a:ext>
            </a:extLst>
          </p:cNvPr>
          <p:cNvCxnSpPr>
            <a:cxnSpLocks/>
            <a:stCxn id="29" idx="3"/>
            <a:endCxn id="31" idx="1"/>
          </p:cNvCxnSpPr>
          <p:nvPr/>
        </p:nvCxnSpPr>
        <p:spPr>
          <a:xfrm>
            <a:off x="5844293" y="2644758"/>
            <a:ext cx="766713"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4" name="Flowchart: Alternate Process 33">
            <a:extLst>
              <a:ext uri="{FF2B5EF4-FFF2-40B4-BE49-F238E27FC236}">
                <a16:creationId xmlns:a16="http://schemas.microsoft.com/office/drawing/2014/main" id="{895E9299-483F-CD47-6F8C-31B215E8B5C0}"/>
              </a:ext>
            </a:extLst>
          </p:cNvPr>
          <p:cNvSpPr/>
          <p:nvPr/>
        </p:nvSpPr>
        <p:spPr>
          <a:xfrm>
            <a:off x="6677681" y="4217308"/>
            <a:ext cx="1830149" cy="1052413"/>
          </a:xfrm>
          <a:prstGeom prst="flowChartAlternateProcess">
            <a:avLst/>
          </a:prstGeom>
          <a:solidFill>
            <a:srgbClr val="00B050">
              <a:alpha val="10000"/>
            </a:srgbClr>
          </a:solidFill>
          <a:ln>
            <a:solidFill>
              <a:schemeClr val="accent3">
                <a:lumMod val="75000"/>
              </a:schemeClr>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Sí, permiten </a:t>
            </a:r>
            <a:r>
              <a:rPr lang="es-ES" noProof="0" err="1">
                <a:solidFill>
                  <a:schemeClr val="tx1"/>
                </a:solidFill>
              </a:rPr>
              <a:t>pre-análisis</a:t>
            </a:r>
            <a:r>
              <a:rPr lang="es-ES" noProof="0">
                <a:solidFill>
                  <a:schemeClr val="tx1"/>
                </a:solidFill>
              </a:rPr>
              <a:t> rápido</a:t>
            </a:r>
          </a:p>
        </p:txBody>
      </p:sp>
      <p:cxnSp>
        <p:nvCxnSpPr>
          <p:cNvPr id="35" name="Straight Arrow Connector 34">
            <a:extLst>
              <a:ext uri="{FF2B5EF4-FFF2-40B4-BE49-F238E27FC236}">
                <a16:creationId xmlns:a16="http://schemas.microsoft.com/office/drawing/2014/main" id="{F69CAAE6-816C-91BF-F446-5A4EB2882AE6}"/>
              </a:ext>
            </a:extLst>
          </p:cNvPr>
          <p:cNvCxnSpPr>
            <a:cxnSpLocks/>
            <a:stCxn id="26" idx="3"/>
            <a:endCxn id="34" idx="1"/>
          </p:cNvCxnSpPr>
          <p:nvPr/>
        </p:nvCxnSpPr>
        <p:spPr>
          <a:xfrm flipV="1">
            <a:off x="5844294" y="4743515"/>
            <a:ext cx="833387" cy="1175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6" name="Flowchart: Alternate Process 35">
            <a:extLst>
              <a:ext uri="{FF2B5EF4-FFF2-40B4-BE49-F238E27FC236}">
                <a16:creationId xmlns:a16="http://schemas.microsoft.com/office/drawing/2014/main" id="{61E77356-81A1-D1A8-8F84-BE5643BDF448}"/>
              </a:ext>
            </a:extLst>
          </p:cNvPr>
          <p:cNvSpPr/>
          <p:nvPr/>
        </p:nvSpPr>
        <p:spPr>
          <a:xfrm>
            <a:off x="9267585" y="2143154"/>
            <a:ext cx="2086215" cy="2649567"/>
          </a:xfrm>
          <a:prstGeom prst="flowChartAlternateProcess">
            <a:avLst/>
          </a:prstGeom>
          <a:solidFill>
            <a:schemeClr val="bg1"/>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conseguir un análisis completo y eficiente?</a:t>
            </a:r>
          </a:p>
          <a:p>
            <a:pPr algn="ctr"/>
            <a:endParaRPr lang="es-ES" noProof="0">
              <a:solidFill>
                <a:schemeClr val="tx1"/>
              </a:solidFill>
            </a:endParaRPr>
          </a:p>
        </p:txBody>
      </p:sp>
      <p:cxnSp>
        <p:nvCxnSpPr>
          <p:cNvPr id="37" name="Straight Arrow Connector 36">
            <a:extLst>
              <a:ext uri="{FF2B5EF4-FFF2-40B4-BE49-F238E27FC236}">
                <a16:creationId xmlns:a16="http://schemas.microsoft.com/office/drawing/2014/main" id="{91F658BE-558A-7A04-03E0-C9170ED42684}"/>
              </a:ext>
            </a:extLst>
          </p:cNvPr>
          <p:cNvCxnSpPr>
            <a:cxnSpLocks/>
            <a:stCxn id="31" idx="3"/>
            <a:endCxn id="36" idx="1"/>
          </p:cNvCxnSpPr>
          <p:nvPr/>
        </p:nvCxnSpPr>
        <p:spPr>
          <a:xfrm>
            <a:off x="8441155" y="2644758"/>
            <a:ext cx="826430" cy="82318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4581D1B8-21AD-C697-A55B-8775AED94DF5}"/>
              </a:ext>
            </a:extLst>
          </p:cNvPr>
          <p:cNvCxnSpPr>
            <a:cxnSpLocks/>
            <a:stCxn id="34" idx="3"/>
            <a:endCxn id="36" idx="1"/>
          </p:cNvCxnSpPr>
          <p:nvPr/>
        </p:nvCxnSpPr>
        <p:spPr>
          <a:xfrm flipV="1">
            <a:off x="8507830" y="3467938"/>
            <a:ext cx="759755" cy="127557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39" name="Graphic 38" descr="Cabeza con engranajes contorno">
            <a:extLst>
              <a:ext uri="{FF2B5EF4-FFF2-40B4-BE49-F238E27FC236}">
                <a16:creationId xmlns:a16="http://schemas.microsoft.com/office/drawing/2014/main" id="{46639425-763B-4CCB-DB0A-D84957EE62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53492" y="4836022"/>
            <a:ext cx="914400" cy="914400"/>
          </a:xfrm>
          <a:prstGeom prst="rect">
            <a:avLst/>
          </a:prstGeom>
        </p:spPr>
      </p:pic>
      <p:pic>
        <p:nvPicPr>
          <p:cNvPr id="1026" name="Picture 2">
            <a:extLst>
              <a:ext uri="{FF2B5EF4-FFF2-40B4-BE49-F238E27FC236}">
                <a16:creationId xmlns:a16="http://schemas.microsoft.com/office/drawing/2014/main" id="{65576FFC-5392-2DFD-A81D-EFA96EED2A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200" y="5269721"/>
            <a:ext cx="3533775" cy="140970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E20CFFA9-346C-90EE-FD99-05E7B7A3C77A}"/>
              </a:ext>
            </a:extLst>
          </p:cNvPr>
          <p:cNvGrpSpPr/>
          <p:nvPr/>
        </p:nvGrpSpPr>
        <p:grpSpPr>
          <a:xfrm>
            <a:off x="0" y="1285200"/>
            <a:ext cx="1003300" cy="659583"/>
            <a:chOff x="11353800" y="6453113"/>
            <a:chExt cx="1003300" cy="659583"/>
          </a:xfrm>
        </p:grpSpPr>
        <p:grpSp>
          <p:nvGrpSpPr>
            <p:cNvPr id="5" name="Group 4">
              <a:extLst>
                <a:ext uri="{FF2B5EF4-FFF2-40B4-BE49-F238E27FC236}">
                  <a16:creationId xmlns:a16="http://schemas.microsoft.com/office/drawing/2014/main" id="{7125037A-C172-0D7E-34D9-1A7E9C2EC476}"/>
                </a:ext>
              </a:extLst>
            </p:cNvPr>
            <p:cNvGrpSpPr/>
            <p:nvPr/>
          </p:nvGrpSpPr>
          <p:grpSpPr>
            <a:xfrm>
              <a:off x="11353800" y="6453113"/>
              <a:ext cx="1003300" cy="659583"/>
              <a:chOff x="3297767" y="3824883"/>
              <a:chExt cx="1967439" cy="1398425"/>
            </a:xfrm>
          </p:grpSpPr>
          <p:sp>
            <p:nvSpPr>
              <p:cNvPr id="11" name="Freeform: Shape 10">
                <a:extLst>
                  <a:ext uri="{FF2B5EF4-FFF2-40B4-BE49-F238E27FC236}">
                    <a16:creationId xmlns:a16="http://schemas.microsoft.com/office/drawing/2014/main" id="{F642EA83-8B89-A21B-F521-196D0A782893}"/>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2" name="TextBox 11">
                <a:extLst>
                  <a:ext uri="{FF2B5EF4-FFF2-40B4-BE49-F238E27FC236}">
                    <a16:creationId xmlns:a16="http://schemas.microsoft.com/office/drawing/2014/main" id="{9D1AC3D0-20AD-48C4-33DE-2C843D40A85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FDF200A1-48E4-7C71-D2B8-77E8625E8B95}"/>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0" name="Freeform: Shape 9">
              <a:extLst>
                <a:ext uri="{FF2B5EF4-FFF2-40B4-BE49-F238E27FC236}">
                  <a16:creationId xmlns:a16="http://schemas.microsoft.com/office/drawing/2014/main" id="{B4F19831-1C4D-EB80-B423-D0AE8439CBC6}"/>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923432617"/>
      </p:ext>
    </p:extLst>
  </p:cSld>
  <p:clrMapOvr>
    <a:masterClrMapping/>
  </p:clrMapOvr>
  <mc:AlternateContent xmlns:mc="http://schemas.openxmlformats.org/markup-compatibility/2006" xmlns:p14="http://schemas.microsoft.com/office/powerpoint/2010/main">
    <mc:Choice Requires="p14">
      <p:transition spd="slow" p14:dur="2000" advTm="24358"/>
    </mc:Choice>
    <mc:Fallback xmlns="">
      <p:transition spd="slow" advTm="243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BA88F-A320-8096-7D8C-1CD5BCA52644}"/>
            </a:ext>
          </a:extLst>
        </p:cNvPr>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C7E2E552-B258-BA91-A0EF-7BAD0C4DFF2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10005E97-0FF2-B0A8-D1FA-0A3E3C77E94E}"/>
              </a:ext>
            </a:extLst>
          </p:cNvPr>
          <p:cNvSpPr>
            <a:spLocks noGrp="1"/>
          </p:cNvSpPr>
          <p:nvPr>
            <p:ph type="sldNum" sz="quarter" idx="12"/>
          </p:nvPr>
        </p:nvSpPr>
        <p:spPr/>
        <p:txBody>
          <a:bodyPr/>
          <a:lstStyle/>
          <a:p>
            <a:fld id="{1A06E274-3D30-4D47-98D0-0581248BD0B1}" type="slidenum">
              <a:rPr lang="es-ES" noProof="0" smtClean="0"/>
              <a:t>47</a:t>
            </a:fld>
            <a:endParaRPr lang="es-ES" noProof="0"/>
          </a:p>
        </p:txBody>
      </p:sp>
      <p:sp>
        <p:nvSpPr>
          <p:cNvPr id="4" name="Rectangle: Rounded Corners 3">
            <a:extLst>
              <a:ext uri="{FF2B5EF4-FFF2-40B4-BE49-F238E27FC236}">
                <a16:creationId xmlns:a16="http://schemas.microsoft.com/office/drawing/2014/main" id="{30C8DF53-5E2D-7DF7-1709-87781F6F7A68}"/>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Abriendo segundo camino</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07C91CF0-D8F4-9856-10C0-0E216116499D}"/>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47</a:t>
            </a:fld>
            <a:endParaRPr lang="es-ES"/>
          </a:p>
        </p:txBody>
      </p:sp>
      <p:graphicFrame>
        <p:nvGraphicFramePr>
          <p:cNvPr id="32" name="Diagram 31">
            <a:extLst>
              <a:ext uri="{FF2B5EF4-FFF2-40B4-BE49-F238E27FC236}">
                <a16:creationId xmlns:a16="http://schemas.microsoft.com/office/drawing/2014/main" id="{26F0D5AE-7203-483A-1BE5-FA22E5EA559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4C57FF67-300B-6998-7678-4F2948FA9514}"/>
              </a:ext>
            </a:extLst>
          </p:cNvPr>
          <p:cNvSpPr txBox="1"/>
          <p:nvPr/>
        </p:nvSpPr>
        <p:spPr>
          <a:xfrm>
            <a:off x="5995044" y="2007265"/>
            <a:ext cx="691215" cy="477054"/>
          </a:xfrm>
          <a:prstGeom prst="rect">
            <a:avLst/>
          </a:prstGeom>
          <a:noFill/>
        </p:spPr>
        <p:txBody>
          <a:bodyPr wrap="none" rtlCol="0">
            <a:spAutoFit/>
          </a:bodyPr>
          <a:lstStyle/>
          <a:p>
            <a:r>
              <a:rPr lang="es-ES" sz="2500" b="1"/>
              <a:t>LF</a:t>
            </a:r>
            <a:r>
              <a:rPr lang="es-ES" sz="2500" b="1" noProof="0"/>
              <a:t>1</a:t>
            </a:r>
          </a:p>
        </p:txBody>
      </p:sp>
      <p:cxnSp>
        <p:nvCxnSpPr>
          <p:cNvPr id="2" name="Straight Arrow Connector 1">
            <a:extLst>
              <a:ext uri="{FF2B5EF4-FFF2-40B4-BE49-F238E27FC236}">
                <a16:creationId xmlns:a16="http://schemas.microsoft.com/office/drawing/2014/main" id="{252D5176-2F70-4B6E-39C9-8FEAAA162AD1}"/>
              </a:ext>
            </a:extLst>
          </p:cNvPr>
          <p:cNvCxnSpPr>
            <a:cxnSpLocks/>
            <a:stCxn id="5" idx="3"/>
            <a:endCxn id="7" idx="1"/>
          </p:cNvCxnSpPr>
          <p:nvPr/>
        </p:nvCxnSpPr>
        <p:spPr>
          <a:xfrm flipV="1">
            <a:off x="3909571" y="3022276"/>
            <a:ext cx="848319" cy="92386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 name="Flowchart: Alternate Process 4">
            <a:extLst>
              <a:ext uri="{FF2B5EF4-FFF2-40B4-BE49-F238E27FC236}">
                <a16:creationId xmlns:a16="http://schemas.microsoft.com/office/drawing/2014/main" id="{9155903A-0CF9-113E-6C0C-C6D1A9185F6E}"/>
              </a:ext>
            </a:extLst>
          </p:cNvPr>
          <p:cNvSpPr/>
          <p:nvPr/>
        </p:nvSpPr>
        <p:spPr>
          <a:xfrm>
            <a:off x="1823356" y="3291771"/>
            <a:ext cx="2086215" cy="1308738"/>
          </a:xfrm>
          <a:prstGeom prst="flowChartAlternateProcess">
            <a:avLst/>
          </a:prstGeom>
          <a:solidFill>
            <a:schemeClr val="bg1"/>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conseguir un análisis completo y eficiente?</a:t>
            </a:r>
          </a:p>
        </p:txBody>
      </p:sp>
      <p:sp>
        <p:nvSpPr>
          <p:cNvPr id="7" name="Flowchart: Alternate Process 6">
            <a:extLst>
              <a:ext uri="{FF2B5EF4-FFF2-40B4-BE49-F238E27FC236}">
                <a16:creationId xmlns:a16="http://schemas.microsoft.com/office/drawing/2014/main" id="{FF376A69-9EC4-84E7-16C5-DC5CD9B0C55C}"/>
              </a:ext>
            </a:extLst>
          </p:cNvPr>
          <p:cNvSpPr/>
          <p:nvPr/>
        </p:nvSpPr>
        <p:spPr>
          <a:xfrm>
            <a:off x="4757890" y="2484319"/>
            <a:ext cx="3165524" cy="1075914"/>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Añadir variables exógenas basadas en el Matrix </a:t>
            </a:r>
            <a:r>
              <a:rPr lang="es-ES" noProof="0" err="1"/>
              <a:t>Profile</a:t>
            </a:r>
            <a:endParaRPr lang="es-ES" b="1" noProof="0"/>
          </a:p>
        </p:txBody>
      </p:sp>
      <p:sp>
        <p:nvSpPr>
          <p:cNvPr id="11" name="Flowchart: Alternate Process 10">
            <a:extLst>
              <a:ext uri="{FF2B5EF4-FFF2-40B4-BE49-F238E27FC236}">
                <a16:creationId xmlns:a16="http://schemas.microsoft.com/office/drawing/2014/main" id="{FBCE02CD-7130-F729-B8A4-FD4CCE199005}"/>
              </a:ext>
            </a:extLst>
          </p:cNvPr>
          <p:cNvSpPr/>
          <p:nvPr/>
        </p:nvSpPr>
        <p:spPr>
          <a:xfrm>
            <a:off x="4757890" y="4332048"/>
            <a:ext cx="3165524" cy="1075914"/>
          </a:xfrm>
          <a:prstGeom prst="flowChartAlternateProcess">
            <a:avLst/>
          </a:prstGeom>
          <a:solidFill>
            <a:srgbClr val="EEEAF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dirty="0"/>
              <a:t>Añadir </a:t>
            </a:r>
            <a:r>
              <a:rPr lang="es-ES" b="1" noProof="0" dirty="0"/>
              <a:t>modelos</a:t>
            </a:r>
            <a:r>
              <a:rPr lang="es-ES" noProof="0" dirty="0"/>
              <a:t> </a:t>
            </a:r>
            <a:r>
              <a:rPr lang="es-ES" b="1" noProof="0" dirty="0"/>
              <a:t>fundacionales</a:t>
            </a:r>
            <a:r>
              <a:rPr lang="es-ES" noProof="0" dirty="0"/>
              <a:t> de series temporales al módulo de DL</a:t>
            </a:r>
            <a:endParaRPr lang="es-ES" b="1" noProof="0" dirty="0"/>
          </a:p>
        </p:txBody>
      </p:sp>
      <p:cxnSp>
        <p:nvCxnSpPr>
          <p:cNvPr id="12" name="Straight Arrow Connector 11">
            <a:extLst>
              <a:ext uri="{FF2B5EF4-FFF2-40B4-BE49-F238E27FC236}">
                <a16:creationId xmlns:a16="http://schemas.microsoft.com/office/drawing/2014/main" id="{0ECA0A3C-4F23-B8A6-8B7C-49228E0AC37E}"/>
              </a:ext>
            </a:extLst>
          </p:cNvPr>
          <p:cNvCxnSpPr>
            <a:cxnSpLocks/>
            <a:stCxn id="5" idx="3"/>
            <a:endCxn id="11" idx="1"/>
          </p:cNvCxnSpPr>
          <p:nvPr/>
        </p:nvCxnSpPr>
        <p:spPr>
          <a:xfrm>
            <a:off x="3909571" y="3946140"/>
            <a:ext cx="848319" cy="92386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3225DCAB-FCCD-DADA-C0CE-424982CD55AE}"/>
              </a:ext>
            </a:extLst>
          </p:cNvPr>
          <p:cNvSpPr txBox="1"/>
          <p:nvPr/>
        </p:nvSpPr>
        <p:spPr>
          <a:xfrm>
            <a:off x="5995044" y="3854994"/>
            <a:ext cx="691215" cy="477054"/>
          </a:xfrm>
          <a:prstGeom prst="rect">
            <a:avLst/>
          </a:prstGeom>
          <a:noFill/>
        </p:spPr>
        <p:txBody>
          <a:bodyPr wrap="none" rtlCol="0">
            <a:spAutoFit/>
          </a:bodyPr>
          <a:lstStyle/>
          <a:p>
            <a:r>
              <a:rPr lang="es-ES" sz="2500" b="1" noProof="0"/>
              <a:t>LF2</a:t>
            </a:r>
          </a:p>
        </p:txBody>
      </p:sp>
      <p:sp>
        <p:nvSpPr>
          <p:cNvPr id="14" name="Flowchart: Alternate Process 13">
            <a:extLst>
              <a:ext uri="{FF2B5EF4-FFF2-40B4-BE49-F238E27FC236}">
                <a16:creationId xmlns:a16="http://schemas.microsoft.com/office/drawing/2014/main" id="{5D68FBCB-E351-1061-6DC0-C73304A5EF69}"/>
              </a:ext>
            </a:extLst>
          </p:cNvPr>
          <p:cNvSpPr/>
          <p:nvPr/>
        </p:nvSpPr>
        <p:spPr>
          <a:xfrm>
            <a:off x="8510196" y="4135705"/>
            <a:ext cx="2224349"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¿Ayudan los modelos fundacionales?</a:t>
            </a:r>
          </a:p>
        </p:txBody>
      </p:sp>
      <p:sp>
        <p:nvSpPr>
          <p:cNvPr id="15" name="TextBox 14">
            <a:extLst>
              <a:ext uri="{FF2B5EF4-FFF2-40B4-BE49-F238E27FC236}">
                <a16:creationId xmlns:a16="http://schemas.microsoft.com/office/drawing/2014/main" id="{7ECB111C-E295-71CC-D23A-DF09ED138F6A}"/>
              </a:ext>
            </a:extLst>
          </p:cNvPr>
          <p:cNvSpPr txBox="1"/>
          <p:nvPr/>
        </p:nvSpPr>
        <p:spPr>
          <a:xfrm>
            <a:off x="9194528" y="3534962"/>
            <a:ext cx="710451" cy="477054"/>
          </a:xfrm>
          <a:prstGeom prst="rect">
            <a:avLst/>
          </a:prstGeom>
          <a:noFill/>
        </p:spPr>
        <p:txBody>
          <a:bodyPr wrap="none" rtlCol="0">
            <a:spAutoFit/>
          </a:bodyPr>
          <a:lstStyle/>
          <a:p>
            <a:r>
              <a:rPr lang="es-ES" sz="2500" b="1" noProof="0" dirty="0"/>
              <a:t>PI 2</a:t>
            </a:r>
          </a:p>
        </p:txBody>
      </p:sp>
      <p:cxnSp>
        <p:nvCxnSpPr>
          <p:cNvPr id="16" name="Straight Arrow Connector 15">
            <a:extLst>
              <a:ext uri="{FF2B5EF4-FFF2-40B4-BE49-F238E27FC236}">
                <a16:creationId xmlns:a16="http://schemas.microsoft.com/office/drawing/2014/main" id="{104D9D31-49CF-682E-36DD-9DA96A59E4DB}"/>
              </a:ext>
            </a:extLst>
          </p:cNvPr>
          <p:cNvCxnSpPr>
            <a:cxnSpLocks/>
            <a:stCxn id="11" idx="3"/>
            <a:endCxn id="14" idx="1"/>
          </p:cNvCxnSpPr>
          <p:nvPr/>
        </p:nvCxnSpPr>
        <p:spPr>
          <a:xfrm>
            <a:off x="7923414" y="4870005"/>
            <a:ext cx="586782"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25" name="Graphic 24" descr="Cabeza con engranajes contorno">
            <a:extLst>
              <a:ext uri="{FF2B5EF4-FFF2-40B4-BE49-F238E27FC236}">
                <a16:creationId xmlns:a16="http://schemas.microsoft.com/office/drawing/2014/main" id="{D6AC69FD-CC5B-4F94-3AC2-0122382BBA9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8389" y="4689905"/>
            <a:ext cx="914400" cy="914400"/>
          </a:xfrm>
          <a:prstGeom prst="rect">
            <a:avLst/>
          </a:prstGeom>
        </p:spPr>
      </p:pic>
      <p:pic>
        <p:nvPicPr>
          <p:cNvPr id="44" name="Graphic 43" descr="Good Idea outline">
            <a:extLst>
              <a:ext uri="{FF2B5EF4-FFF2-40B4-BE49-F238E27FC236}">
                <a16:creationId xmlns:a16="http://schemas.microsoft.com/office/drawing/2014/main" id="{29143AE2-ED60-B3D5-4315-61DFE1F21B3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4416" y="5620350"/>
            <a:ext cx="914400" cy="914400"/>
          </a:xfrm>
          <a:prstGeom prst="rect">
            <a:avLst/>
          </a:prstGeom>
        </p:spPr>
      </p:pic>
      <p:grpSp>
        <p:nvGrpSpPr>
          <p:cNvPr id="8" name="Group 7">
            <a:extLst>
              <a:ext uri="{FF2B5EF4-FFF2-40B4-BE49-F238E27FC236}">
                <a16:creationId xmlns:a16="http://schemas.microsoft.com/office/drawing/2014/main" id="{63951FF4-03CE-ADEE-7615-434EE6D0C277}"/>
              </a:ext>
            </a:extLst>
          </p:cNvPr>
          <p:cNvGrpSpPr/>
          <p:nvPr/>
        </p:nvGrpSpPr>
        <p:grpSpPr>
          <a:xfrm>
            <a:off x="0" y="1285200"/>
            <a:ext cx="1003300" cy="659583"/>
            <a:chOff x="11353800" y="6453113"/>
            <a:chExt cx="1003300" cy="659583"/>
          </a:xfrm>
        </p:grpSpPr>
        <p:grpSp>
          <p:nvGrpSpPr>
            <p:cNvPr id="17" name="Group 16">
              <a:extLst>
                <a:ext uri="{FF2B5EF4-FFF2-40B4-BE49-F238E27FC236}">
                  <a16:creationId xmlns:a16="http://schemas.microsoft.com/office/drawing/2014/main" id="{B9CB212A-6CE7-5500-240B-0BFA150CD609}"/>
                </a:ext>
              </a:extLst>
            </p:cNvPr>
            <p:cNvGrpSpPr/>
            <p:nvPr/>
          </p:nvGrpSpPr>
          <p:grpSpPr>
            <a:xfrm>
              <a:off x="11353800" y="6453113"/>
              <a:ext cx="1003300" cy="659583"/>
              <a:chOff x="3297767" y="3824883"/>
              <a:chExt cx="1967439" cy="1398425"/>
            </a:xfrm>
          </p:grpSpPr>
          <p:sp>
            <p:nvSpPr>
              <p:cNvPr id="22" name="Freeform: Shape 21">
                <a:extLst>
                  <a:ext uri="{FF2B5EF4-FFF2-40B4-BE49-F238E27FC236}">
                    <a16:creationId xmlns:a16="http://schemas.microsoft.com/office/drawing/2014/main" id="{ADF2B21B-19DB-6031-C9CA-9C5A033A2748}"/>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4" name="TextBox 23">
                <a:extLst>
                  <a:ext uri="{FF2B5EF4-FFF2-40B4-BE49-F238E27FC236}">
                    <a16:creationId xmlns:a16="http://schemas.microsoft.com/office/drawing/2014/main" id="{93F9BD01-25F8-0908-55DA-33B94A2734D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8" name="Freeform: Shape 17">
              <a:extLst>
                <a:ext uri="{FF2B5EF4-FFF2-40B4-BE49-F238E27FC236}">
                  <a16:creationId xmlns:a16="http://schemas.microsoft.com/office/drawing/2014/main" id="{19FD56E2-9732-8D2B-A2A8-3FB06D2DD976}"/>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9" name="Freeform: Shape 18">
              <a:extLst>
                <a:ext uri="{FF2B5EF4-FFF2-40B4-BE49-F238E27FC236}">
                  <a16:creationId xmlns:a16="http://schemas.microsoft.com/office/drawing/2014/main" id="{36DF9ED3-3B31-A83E-44CF-6340DBEA85DF}"/>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3" name="Picture 2">
            <a:extLst>
              <a:ext uri="{FF2B5EF4-FFF2-40B4-BE49-F238E27FC236}">
                <a16:creationId xmlns:a16="http://schemas.microsoft.com/office/drawing/2014/main" id="{C632F3AC-1EC6-141C-B24F-BD7F64BDD2C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683" y="5490587"/>
            <a:ext cx="2341416" cy="93404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3141908"/>
      </p:ext>
    </p:extLst>
  </p:cSld>
  <p:clrMapOvr>
    <a:masterClrMapping/>
  </p:clrMapOvr>
  <mc:AlternateContent xmlns:mc="http://schemas.openxmlformats.org/markup-compatibility/2006" xmlns:p14="http://schemas.microsoft.com/office/powerpoint/2010/main">
    <mc:Choice Requires="p14">
      <p:transition spd="slow" p14:dur="2000" advTm="31835"/>
    </mc:Choice>
    <mc:Fallback xmlns="">
      <p:transition spd="slow" advTm="318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animBg="1"/>
      <p:bldP spid="7" grpId="0" animBg="1"/>
      <p:bldP spid="11" grpId="0" animBg="1"/>
      <p:bldP spid="13" grpId="0"/>
      <p:bldP spid="14" grpId="0" animBg="1"/>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AB4BD6-75B7-4245-15C5-0249A2FDBBD2}"/>
            </a:ext>
          </a:extLst>
        </p:cNvPr>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6B24F0B2-1EE8-6F87-4EC5-B4BFD7270618}"/>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graphicFrame>
        <p:nvGraphicFramePr>
          <p:cNvPr id="20" name="Content Placeholder 9">
            <a:extLst>
              <a:ext uri="{FF2B5EF4-FFF2-40B4-BE49-F238E27FC236}">
                <a16:creationId xmlns:a16="http://schemas.microsoft.com/office/drawing/2014/main" id="{BB459907-78CC-5CE1-07C4-1D4D5788AF15}"/>
              </a:ext>
            </a:extLst>
          </p:cNvPr>
          <p:cNvGraphicFramePr>
            <a:graphicFrameLocks/>
          </p:cNvGraphicFramePr>
          <p:nvPr>
            <p:extLst>
              <p:ext uri="{D42A27DB-BD31-4B8C-83A1-F6EECF244321}">
                <p14:modId xmlns:p14="http://schemas.microsoft.com/office/powerpoint/2010/main" val="3599018373"/>
              </p:ext>
            </p:extLst>
          </p:nvPr>
        </p:nvGraphicFramePr>
        <p:xfrm>
          <a:off x="835515" y="2422525"/>
          <a:ext cx="10515600" cy="3983477"/>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91637">
                <a:tc>
                  <a:txBody>
                    <a:bodyPr/>
                    <a:lstStyle/>
                    <a:p>
                      <a:endParaRPr lang="es-ES" noProof="0" dirty="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0">
                <a:tc>
                  <a:txBody>
                    <a:bodyPr/>
                    <a:lstStyle/>
                    <a:p>
                      <a:r>
                        <a:rPr lang="es-ES" b="1" noProof="0"/>
                        <a:t>MOMENT-Small</a:t>
                      </a:r>
                      <a:endParaRPr lang="es-ES" noProof="0"/>
                    </a:p>
                  </a:txBody>
                  <a:tcPr anchor="ctr">
                    <a:noFill/>
                  </a:tcPr>
                </a:tc>
                <a:tc>
                  <a:txBody>
                    <a:bodyPr/>
                    <a:lstStyle/>
                    <a:p>
                      <a:r>
                        <a:rPr lang="es-ES" noProof="0">
                          <a:solidFill>
                            <a:srgbClr val="FF0000"/>
                          </a:solidFill>
                        </a:rPr>
                        <a:t>✗</a:t>
                      </a:r>
                      <a:r>
                        <a:rPr lang="es-ES" noProof="0"/>
                        <a:t> Se detectan anomalías pero es difícil aislarlas.</a:t>
                      </a:r>
                    </a:p>
                  </a:txBody>
                  <a:tcPr anchor="ctr">
                    <a:noFill/>
                  </a:tcPr>
                </a:tc>
                <a:tc>
                  <a:txBody>
                    <a:bodyPr/>
                    <a:lstStyle/>
                    <a:p>
                      <a:r>
                        <a:rPr lang="es-ES" noProof="0" dirty="0">
                          <a:solidFill>
                            <a:srgbClr val="00B050"/>
                          </a:solidFill>
                        </a:rPr>
                        <a:t>✓</a:t>
                      </a:r>
                      <a:r>
                        <a:rPr lang="es-ES" noProof="0" dirty="0"/>
                        <a:t> Se detectan algunos patrones.</a:t>
                      </a:r>
                    </a:p>
                  </a:txBody>
                  <a:tcPr anchor="ctr">
                    <a:noFill/>
                  </a:tcPr>
                </a:tc>
                <a:tc>
                  <a:txBody>
                    <a:bodyPr/>
                    <a:lstStyle/>
                    <a:p>
                      <a:r>
                        <a:rPr lang="es-ES" noProof="0" dirty="0">
                          <a:solidFill>
                            <a:srgbClr val="FF0000"/>
                          </a:solidFill>
                        </a:rPr>
                        <a:t>✗</a:t>
                      </a:r>
                      <a:r>
                        <a:rPr lang="es-ES" noProof="0" dirty="0"/>
                        <a:t> Sin segmentación.</a:t>
                      </a:r>
                    </a:p>
                  </a:txBody>
                  <a:tcPr anchor="ctr">
                    <a:noFill/>
                  </a:tcPr>
                </a:tc>
                <a:tc>
                  <a:txBody>
                    <a:bodyPr/>
                    <a:lstStyle/>
                    <a:p>
                      <a:r>
                        <a:rPr lang="es-ES" noProof="0" dirty="0">
                          <a:solidFill>
                            <a:srgbClr val="FF0000"/>
                          </a:solidFill>
                        </a:rPr>
                        <a:t>✗</a:t>
                      </a:r>
                      <a:r>
                        <a:rPr lang="es-ES" noProof="0" dirty="0"/>
                        <a:t> No detecta tendencias visibles.</a:t>
                      </a:r>
                    </a:p>
                  </a:txBody>
                  <a:tcPr anchor="ctr">
                    <a:noFill/>
                  </a:tcPr>
                </a:tc>
                <a:extLst>
                  <a:ext uri="{0D108BD9-81ED-4DB2-BD59-A6C34878D82A}">
                    <a16:rowId xmlns:a16="http://schemas.microsoft.com/office/drawing/2014/main" val="3696714275"/>
                  </a:ext>
                </a:extLst>
              </a:tr>
              <a:tr h="623692">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p>
                      <a:endParaRPr lang="es-ES" noProof="0" dirty="0"/>
                    </a:p>
                    <a:p>
                      <a:endParaRPr lang="es-ES" noProof="0" dirty="0"/>
                    </a:p>
                    <a:p>
                      <a:endParaRPr lang="es-ES" noProof="0" dirty="0"/>
                    </a:p>
                  </a:txBody>
                  <a:tcPr anchor="ctr">
                    <a:noFill/>
                  </a:tcPr>
                </a:tc>
                <a:tc>
                  <a:txBody>
                    <a:bodyPr/>
                    <a:lstStyle/>
                    <a:p>
                      <a:endParaRPr lang="es-ES" noProof="0"/>
                    </a:p>
                  </a:txBody>
                  <a:tcPr anchor="ctr">
                    <a:noFill/>
                  </a:tcPr>
                </a:tc>
                <a:extLst>
                  <a:ext uri="{0D108BD9-81ED-4DB2-BD59-A6C34878D82A}">
                    <a16:rowId xmlns:a16="http://schemas.microsoft.com/office/drawing/2014/main" val="4238841064"/>
                  </a:ext>
                </a:extLst>
              </a:tr>
              <a:tr h="623692">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p>
                      <a:endParaRPr lang="es-ES" noProof="0" dirty="0"/>
                    </a:p>
                    <a:p>
                      <a:endParaRPr lang="es-ES" noProof="0" dirty="0"/>
                    </a:p>
                    <a:p>
                      <a:endParaRPr lang="es-ES" noProof="0" dirty="0"/>
                    </a:p>
                  </a:txBody>
                  <a:tcPr anchor="ctr">
                    <a:noFill/>
                  </a:tcPr>
                </a:tc>
                <a:extLst>
                  <a:ext uri="{0D108BD9-81ED-4DB2-BD59-A6C34878D82A}">
                    <a16:rowId xmlns:a16="http://schemas.microsoft.com/office/drawing/2014/main" val="1090911477"/>
                  </a:ext>
                </a:extLst>
              </a:tr>
            </a:tbl>
          </a:graphicData>
        </a:graphic>
      </p:graphicFrame>
      <p:sp>
        <p:nvSpPr>
          <p:cNvPr id="6" name="Slide Number Placeholder 5">
            <a:extLst>
              <a:ext uri="{FF2B5EF4-FFF2-40B4-BE49-F238E27FC236}">
                <a16:creationId xmlns:a16="http://schemas.microsoft.com/office/drawing/2014/main" id="{99382B24-16A3-B546-66A5-D367759D157F}"/>
              </a:ext>
            </a:extLst>
          </p:cNvPr>
          <p:cNvSpPr>
            <a:spLocks noGrp="1"/>
          </p:cNvSpPr>
          <p:nvPr>
            <p:ph type="sldNum" sz="quarter" idx="12"/>
          </p:nvPr>
        </p:nvSpPr>
        <p:spPr/>
        <p:txBody>
          <a:bodyPr/>
          <a:lstStyle/>
          <a:p>
            <a:fld id="{1A06E274-3D30-4D47-98D0-0581248BD0B1}" type="slidenum">
              <a:rPr lang="es-ES" noProof="0" smtClean="0"/>
              <a:t>48</a:t>
            </a:fld>
            <a:endParaRPr lang="es-ES" noProof="0"/>
          </a:p>
        </p:txBody>
      </p:sp>
      <p:sp>
        <p:nvSpPr>
          <p:cNvPr id="4" name="Rectangle: Rounded Corners 3">
            <a:extLst>
              <a:ext uri="{FF2B5EF4-FFF2-40B4-BE49-F238E27FC236}">
                <a16:creationId xmlns:a16="http://schemas.microsoft.com/office/drawing/2014/main" id="{3E7D0022-A3D3-7ED3-2277-CD20C40E1B05}"/>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MOMENT | Resultados </a:t>
            </a:r>
            <a:r>
              <a:rPr lang="es-ES" sz="2800" b="1" dirty="0">
                <a:solidFill>
                  <a:schemeClr val="bg2">
                    <a:lumMod val="50000"/>
                  </a:schemeClr>
                </a:solidFill>
                <a:latin typeface="+mj-lt"/>
              </a:rPr>
              <a:t>1/5</a:t>
            </a:r>
          </a:p>
        </p:txBody>
      </p:sp>
      <p:sp>
        <p:nvSpPr>
          <p:cNvPr id="9" name="Slide Number Placeholder 3">
            <a:extLst>
              <a:ext uri="{FF2B5EF4-FFF2-40B4-BE49-F238E27FC236}">
                <a16:creationId xmlns:a16="http://schemas.microsoft.com/office/drawing/2014/main" id="{1C840970-9C0C-0BB7-51BC-A3C4AEB3D7A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48</a:t>
            </a:fld>
            <a:endParaRPr lang="es-ES"/>
          </a:p>
        </p:txBody>
      </p:sp>
      <p:graphicFrame>
        <p:nvGraphicFramePr>
          <p:cNvPr id="32" name="Diagram 31">
            <a:extLst>
              <a:ext uri="{FF2B5EF4-FFF2-40B4-BE49-F238E27FC236}">
                <a16:creationId xmlns:a16="http://schemas.microsoft.com/office/drawing/2014/main" id="{46E90230-815B-7D47-B66F-EA25ED755E2A}"/>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B1E4A58E-0857-AB7F-2E14-E174B175870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aphicFrame>
        <p:nvGraphicFramePr>
          <p:cNvPr id="7" name="Content Placeholder 9">
            <a:extLst>
              <a:ext uri="{FF2B5EF4-FFF2-40B4-BE49-F238E27FC236}">
                <a16:creationId xmlns:a16="http://schemas.microsoft.com/office/drawing/2014/main" id="{119721D9-2F0F-9E70-2706-D791625A1A32}"/>
              </a:ext>
            </a:extLst>
          </p:cNvPr>
          <p:cNvGraphicFramePr>
            <a:graphicFrameLocks/>
          </p:cNvGraphicFramePr>
          <p:nvPr>
            <p:extLst>
              <p:ext uri="{D42A27DB-BD31-4B8C-83A1-F6EECF244321}">
                <p14:modId xmlns:p14="http://schemas.microsoft.com/office/powerpoint/2010/main" val="1614874354"/>
              </p:ext>
            </p:extLst>
          </p:nvPr>
        </p:nvGraphicFramePr>
        <p:xfrm>
          <a:off x="838200" y="2422525"/>
          <a:ext cx="10515600" cy="3983477"/>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691637">
                <a:tc>
                  <a:txBody>
                    <a:bodyPr/>
                    <a:lstStyle/>
                    <a:p>
                      <a:r>
                        <a:rPr lang="es-ES" b="1" noProof="0"/>
                        <a:t>Modelo</a:t>
                      </a:r>
                      <a:endParaRPr lang="es-ES" noProof="0"/>
                    </a:p>
                  </a:txBody>
                  <a:tcPr anchor="ctr"/>
                </a:tc>
                <a:tc>
                  <a:txBody>
                    <a:bodyPr/>
                    <a:lstStyle/>
                    <a:p>
                      <a:r>
                        <a:rPr lang="es-ES" b="1" noProof="0"/>
                        <a:t>Detección de Anomalías</a:t>
                      </a:r>
                      <a:endParaRPr lang="es-ES" noProof="0"/>
                    </a:p>
                  </a:txBody>
                  <a:tcPr anchor="ctr"/>
                </a:tc>
                <a:tc>
                  <a:txBody>
                    <a:bodyPr/>
                    <a:lstStyle/>
                    <a:p>
                      <a:r>
                        <a:rPr lang="es-ES" b="1" noProof="0"/>
                        <a:t>Detección de Patrones</a:t>
                      </a:r>
                      <a:endParaRPr lang="es-ES" noProof="0"/>
                    </a:p>
                  </a:txBody>
                  <a:tcPr anchor="ctr"/>
                </a:tc>
                <a:tc>
                  <a:txBody>
                    <a:bodyPr/>
                    <a:lstStyle/>
                    <a:p>
                      <a:r>
                        <a:rPr lang="es-ES" b="1" noProof="0" dirty="0"/>
                        <a:t>Segmentación</a:t>
                      </a:r>
                      <a:endParaRPr lang="es-ES" noProof="0" dirty="0"/>
                    </a:p>
                  </a:txBody>
                  <a:tcPr anchor="ctr"/>
                </a:tc>
                <a:tc>
                  <a:txBody>
                    <a:bodyPr/>
                    <a:lstStyle/>
                    <a:p>
                      <a:r>
                        <a:rPr lang="es-ES" b="1" noProof="0" dirty="0"/>
                        <a:t>Detección de Tendencias</a:t>
                      </a:r>
                      <a:endParaRPr lang="es-ES" noProof="0" dirty="0"/>
                    </a:p>
                  </a:txBody>
                  <a:tcPr anchor="ctr"/>
                </a:tc>
                <a:extLst>
                  <a:ext uri="{0D108BD9-81ED-4DB2-BD59-A6C34878D82A}">
                    <a16:rowId xmlns:a16="http://schemas.microsoft.com/office/drawing/2014/main" val="3424751165"/>
                  </a:ext>
                </a:extLst>
              </a:tr>
              <a:tr h="0">
                <a:tc>
                  <a:txBody>
                    <a:bodyPr/>
                    <a:lstStyle/>
                    <a:p>
                      <a:endParaRPr lang="es-ES" noProof="0" dirty="0"/>
                    </a:p>
                    <a:p>
                      <a:endParaRPr lang="es-ES" noProof="0" dirty="0"/>
                    </a:p>
                    <a:p>
                      <a:endParaRPr lang="es-ES" noProof="0" dirty="0"/>
                    </a:p>
                  </a:txBody>
                  <a:tcPr anchor="ctr"/>
                </a:tc>
                <a:tc>
                  <a:txBody>
                    <a:bodyPr/>
                    <a:lstStyle/>
                    <a:p>
                      <a:endParaRPr lang="es-ES" noProof="0" dirty="0"/>
                    </a:p>
                  </a:txBody>
                  <a:tcPr anchor="ctr"/>
                </a:tc>
                <a:tc>
                  <a:txBody>
                    <a:bodyPr/>
                    <a:lstStyle/>
                    <a:p>
                      <a:endParaRPr lang="es-ES" noProof="0" dirty="0"/>
                    </a:p>
                  </a:txBody>
                  <a:tcPr anchor="ctr"/>
                </a:tc>
                <a:tc>
                  <a:txBody>
                    <a:bodyPr/>
                    <a:lstStyle/>
                    <a:p>
                      <a:endParaRPr lang="es-ES" noProof="0" dirty="0"/>
                    </a:p>
                  </a:txBody>
                  <a:tcPr anchor="ctr"/>
                </a:tc>
                <a:tc>
                  <a:txBody>
                    <a:bodyPr/>
                    <a:lstStyle/>
                    <a:p>
                      <a:endParaRPr lang="es-ES" noProof="0" dirty="0"/>
                    </a:p>
                  </a:txBody>
                  <a:tcPr anchor="ctr"/>
                </a:tc>
                <a:extLst>
                  <a:ext uri="{0D108BD9-81ED-4DB2-BD59-A6C34878D82A}">
                    <a16:rowId xmlns:a16="http://schemas.microsoft.com/office/drawing/2014/main" val="3696714275"/>
                  </a:ext>
                </a:extLst>
              </a:tr>
              <a:tr h="623692">
                <a:tc>
                  <a:txBody>
                    <a:bodyPr/>
                    <a:lstStyle/>
                    <a:p>
                      <a:endParaRPr lang="es-ES" noProof="0"/>
                    </a:p>
                  </a:txBody>
                  <a:tcPr anchor="ctr"/>
                </a:tc>
                <a:tc>
                  <a:txBody>
                    <a:bodyPr/>
                    <a:lstStyle/>
                    <a:p>
                      <a:endParaRPr lang="es-ES" noProof="0"/>
                    </a:p>
                  </a:txBody>
                  <a:tcPr anchor="ctr"/>
                </a:tc>
                <a:tc>
                  <a:txBody>
                    <a:bodyPr/>
                    <a:lstStyle/>
                    <a:p>
                      <a:endParaRPr lang="es-ES" noProof="0"/>
                    </a:p>
                  </a:txBody>
                  <a:tcPr anchor="ctr"/>
                </a:tc>
                <a:tc>
                  <a:txBody>
                    <a:bodyPr/>
                    <a:lstStyle/>
                    <a:p>
                      <a:endParaRPr lang="es-ES" noProof="0" dirty="0"/>
                    </a:p>
                    <a:p>
                      <a:endParaRPr lang="es-ES" noProof="0" dirty="0"/>
                    </a:p>
                    <a:p>
                      <a:endParaRPr lang="es-ES" noProof="0" dirty="0"/>
                    </a:p>
                    <a:p>
                      <a:endParaRPr lang="es-ES" noProof="0" dirty="0"/>
                    </a:p>
                  </a:txBody>
                  <a:tcPr anchor="ctr"/>
                </a:tc>
                <a:tc>
                  <a:txBody>
                    <a:bodyPr/>
                    <a:lstStyle/>
                    <a:p>
                      <a:endParaRPr lang="es-ES" noProof="0"/>
                    </a:p>
                  </a:txBody>
                  <a:tcPr anchor="ctr"/>
                </a:tc>
                <a:extLst>
                  <a:ext uri="{0D108BD9-81ED-4DB2-BD59-A6C34878D82A}">
                    <a16:rowId xmlns:a16="http://schemas.microsoft.com/office/drawing/2014/main" val="4238841064"/>
                  </a:ext>
                </a:extLst>
              </a:tr>
              <a:tr h="623692">
                <a:tc>
                  <a:txBody>
                    <a:bodyPr/>
                    <a:lstStyle/>
                    <a:p>
                      <a:endParaRPr lang="es-ES" noProof="0"/>
                    </a:p>
                  </a:txBody>
                  <a:tcPr anchor="ctr"/>
                </a:tc>
                <a:tc>
                  <a:txBody>
                    <a:bodyPr/>
                    <a:lstStyle/>
                    <a:p>
                      <a:endParaRPr lang="es-ES" noProof="0"/>
                    </a:p>
                  </a:txBody>
                  <a:tcPr anchor="ctr"/>
                </a:tc>
                <a:tc>
                  <a:txBody>
                    <a:bodyPr/>
                    <a:lstStyle/>
                    <a:p>
                      <a:endParaRPr lang="es-ES" noProof="0"/>
                    </a:p>
                  </a:txBody>
                  <a:tcPr anchor="ctr"/>
                </a:tc>
                <a:tc>
                  <a:txBody>
                    <a:bodyPr/>
                    <a:lstStyle/>
                    <a:p>
                      <a:endParaRPr lang="es-ES" noProof="0"/>
                    </a:p>
                  </a:txBody>
                  <a:tcPr anchor="ctr"/>
                </a:tc>
                <a:tc>
                  <a:txBody>
                    <a:bodyPr/>
                    <a:lstStyle/>
                    <a:p>
                      <a:endParaRPr lang="es-ES" noProof="0" dirty="0"/>
                    </a:p>
                    <a:p>
                      <a:endParaRPr lang="es-ES" noProof="0" dirty="0"/>
                    </a:p>
                    <a:p>
                      <a:endParaRPr lang="es-ES" noProof="0" dirty="0"/>
                    </a:p>
                    <a:p>
                      <a:endParaRPr lang="es-ES" noProof="0" dirty="0"/>
                    </a:p>
                  </a:txBody>
                  <a:tcPr anchor="ctr"/>
                </a:tc>
                <a:extLst>
                  <a:ext uri="{0D108BD9-81ED-4DB2-BD59-A6C34878D82A}">
                    <a16:rowId xmlns:a16="http://schemas.microsoft.com/office/drawing/2014/main" val="1090911477"/>
                  </a:ext>
                </a:extLst>
              </a:tr>
            </a:tbl>
          </a:graphicData>
        </a:graphic>
      </p:graphicFrame>
      <p:sp>
        <p:nvSpPr>
          <p:cNvPr id="8" name="Content Placeholder 18">
            <a:extLst>
              <a:ext uri="{FF2B5EF4-FFF2-40B4-BE49-F238E27FC236}">
                <a16:creationId xmlns:a16="http://schemas.microsoft.com/office/drawing/2014/main" id="{225BE2B4-B235-4B93-9D4C-1A4277CE5CA9}"/>
              </a:ext>
            </a:extLst>
          </p:cNvPr>
          <p:cNvSpPr txBox="1">
            <a:spLocks/>
          </p:cNvSpPr>
          <p:nvPr/>
        </p:nvSpPr>
        <p:spPr>
          <a:xfrm>
            <a:off x="1111758" y="1347026"/>
            <a:ext cx="10527792" cy="1220594"/>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200" dirty="0"/>
              <a:t>Se ha detectado correctamente la anomalía. </a:t>
            </a:r>
          </a:p>
          <a:p>
            <a:pPr marL="0" indent="0">
              <a:buFont typeface="Arial" panose="020B0604020202020204" pitchFamily="34" charset="0"/>
              <a:buNone/>
            </a:pPr>
            <a:endParaRPr lang="es-ES" sz="900" dirty="0"/>
          </a:p>
          <a:p>
            <a:pPr marL="0" indent="0">
              <a:buFont typeface="Arial" panose="020B0604020202020204" pitchFamily="34" charset="0"/>
              <a:buNone/>
            </a:pPr>
            <a:r>
              <a:rPr lang="es-ES" sz="2200" dirty="0"/>
              <a:t>Los resultados no fueron tan buenos.</a:t>
            </a:r>
          </a:p>
        </p:txBody>
      </p:sp>
      <p:pic>
        <p:nvPicPr>
          <p:cNvPr id="3" name="Graphic 2" descr="Database outline">
            <a:extLst>
              <a:ext uri="{FF2B5EF4-FFF2-40B4-BE49-F238E27FC236}">
                <a16:creationId xmlns:a16="http://schemas.microsoft.com/office/drawing/2014/main" id="{D23BB094-3FD1-66A3-18A0-D0AB30F56A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1572" y="1922234"/>
            <a:ext cx="479293" cy="479293"/>
          </a:xfrm>
          <a:prstGeom prst="rect">
            <a:avLst/>
          </a:prstGeom>
        </p:spPr>
      </p:pic>
      <p:grpSp>
        <p:nvGrpSpPr>
          <p:cNvPr id="5" name="Group 4">
            <a:extLst>
              <a:ext uri="{FF2B5EF4-FFF2-40B4-BE49-F238E27FC236}">
                <a16:creationId xmlns:a16="http://schemas.microsoft.com/office/drawing/2014/main" id="{9B827CA1-3999-C937-6A72-EC64F748DAEF}"/>
              </a:ext>
            </a:extLst>
          </p:cNvPr>
          <p:cNvGrpSpPr/>
          <p:nvPr/>
        </p:nvGrpSpPr>
        <p:grpSpPr>
          <a:xfrm>
            <a:off x="6561721" y="1267810"/>
            <a:ext cx="754843" cy="575910"/>
            <a:chOff x="11207068" y="5072674"/>
            <a:chExt cx="1089579" cy="1060938"/>
          </a:xfrm>
        </p:grpSpPr>
        <p:pic>
          <p:nvPicPr>
            <p:cNvPr id="10" name="Graphic 9" descr="Lamp with solid fill">
              <a:extLst>
                <a:ext uri="{FF2B5EF4-FFF2-40B4-BE49-F238E27FC236}">
                  <a16:creationId xmlns:a16="http://schemas.microsoft.com/office/drawing/2014/main" id="{81FA91BA-5560-71E7-E60C-D7990040EA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207068" y="5072674"/>
              <a:ext cx="914400" cy="914400"/>
            </a:xfrm>
            <a:prstGeom prst="rect">
              <a:avLst/>
            </a:prstGeom>
          </p:spPr>
        </p:pic>
        <p:pic>
          <p:nvPicPr>
            <p:cNvPr id="11" name="Graphic 10" descr="Candle with solid fill">
              <a:extLst>
                <a:ext uri="{FF2B5EF4-FFF2-40B4-BE49-F238E27FC236}">
                  <a16:creationId xmlns:a16="http://schemas.microsoft.com/office/drawing/2014/main" id="{65DF9EFD-16EB-EB6A-AA53-0084240DC2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82247" y="5219212"/>
              <a:ext cx="914400" cy="914400"/>
            </a:xfrm>
            <a:prstGeom prst="rect">
              <a:avLst/>
            </a:prstGeom>
          </p:spPr>
        </p:pic>
      </p:grpSp>
      <p:graphicFrame>
        <p:nvGraphicFramePr>
          <p:cNvPr id="12" name="Content Placeholder 9">
            <a:extLst>
              <a:ext uri="{FF2B5EF4-FFF2-40B4-BE49-F238E27FC236}">
                <a16:creationId xmlns:a16="http://schemas.microsoft.com/office/drawing/2014/main" id="{A5B503F7-A005-6AB4-5B1C-7D227122722C}"/>
              </a:ext>
            </a:extLst>
          </p:cNvPr>
          <p:cNvGraphicFramePr>
            <a:graphicFrameLocks/>
          </p:cNvGraphicFramePr>
          <p:nvPr>
            <p:extLst>
              <p:ext uri="{D42A27DB-BD31-4B8C-83A1-F6EECF244321}">
                <p14:modId xmlns:p14="http://schemas.microsoft.com/office/powerpoint/2010/main" val="2443930188"/>
              </p:ext>
            </p:extLst>
          </p:nvPr>
        </p:nvGraphicFramePr>
        <p:xfrm>
          <a:off x="842782" y="4027401"/>
          <a:ext cx="10515600" cy="1188721"/>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1188721">
                <a:tc>
                  <a:txBody>
                    <a:bodyPr/>
                    <a:lstStyle/>
                    <a:p>
                      <a:r>
                        <a:rPr lang="es-ES" b="1" noProof="0"/>
                        <a:t>MOMENT-Base</a:t>
                      </a:r>
                      <a:endParaRPr lang="es-ES" noProof="0"/>
                    </a:p>
                  </a:txBody>
                  <a:tcPr anchor="ctr"/>
                </a:tc>
                <a:tc>
                  <a:txBody>
                    <a:bodyPr/>
                    <a:lstStyle/>
                    <a:p>
                      <a:r>
                        <a:rPr lang="es-ES" b="0" noProof="0">
                          <a:solidFill>
                            <a:srgbClr val="00B050"/>
                          </a:solidFill>
                        </a:rPr>
                        <a:t>✓</a:t>
                      </a:r>
                      <a:r>
                        <a:rPr lang="es-ES" b="0" noProof="0"/>
                        <a:t> Mejora leve en detectar anomalías en los bordes.</a:t>
                      </a:r>
                    </a:p>
                  </a:txBody>
                  <a:tcPr anchor="ctr"/>
                </a:tc>
                <a:tc>
                  <a:txBody>
                    <a:bodyPr/>
                    <a:lstStyle/>
                    <a:p>
                      <a:r>
                        <a:rPr lang="es-ES" b="0" noProof="0">
                          <a:solidFill>
                            <a:srgbClr val="00B050"/>
                          </a:solidFill>
                        </a:rPr>
                        <a:t>✓</a:t>
                      </a:r>
                      <a:r>
                        <a:rPr lang="es-ES" b="0" noProof="0"/>
                        <a:t> Los patrones son más claros que con Small.</a:t>
                      </a:r>
                    </a:p>
                  </a:txBody>
                  <a:tcPr anchor="ctr"/>
                </a:tc>
                <a:tc>
                  <a:txBody>
                    <a:bodyPr/>
                    <a:lstStyle/>
                    <a:p>
                      <a:r>
                        <a:rPr lang="es-ES" b="0" noProof="0">
                          <a:solidFill>
                            <a:srgbClr val="FF0000"/>
                          </a:solidFill>
                        </a:rPr>
                        <a:t>✗</a:t>
                      </a:r>
                      <a:r>
                        <a:rPr lang="es-ES" b="0" noProof="0"/>
                        <a:t> Algunas segmentaciones, pero incompletas.</a:t>
                      </a:r>
                    </a:p>
                  </a:txBody>
                  <a:tcPr anchor="ctr"/>
                </a:tc>
                <a:tc>
                  <a:txBody>
                    <a:bodyPr/>
                    <a:lstStyle/>
                    <a:p>
                      <a:r>
                        <a:rPr lang="es-ES" b="0" noProof="0" dirty="0">
                          <a:solidFill>
                            <a:srgbClr val="FF0000"/>
                          </a:solidFill>
                        </a:rPr>
                        <a:t>✗</a:t>
                      </a:r>
                      <a:r>
                        <a:rPr lang="es-ES" b="0" noProof="0" dirty="0"/>
                        <a:t> Sugiere tendencias, pero no son claras.</a:t>
                      </a:r>
                    </a:p>
                  </a:txBody>
                  <a:tcPr anchor="ctr"/>
                </a:tc>
                <a:extLst>
                  <a:ext uri="{0D108BD9-81ED-4DB2-BD59-A6C34878D82A}">
                    <a16:rowId xmlns:a16="http://schemas.microsoft.com/office/drawing/2014/main" val="4238841064"/>
                  </a:ext>
                </a:extLst>
              </a:tr>
            </a:tbl>
          </a:graphicData>
        </a:graphic>
      </p:graphicFrame>
      <p:graphicFrame>
        <p:nvGraphicFramePr>
          <p:cNvPr id="13" name="Content Placeholder 9">
            <a:extLst>
              <a:ext uri="{FF2B5EF4-FFF2-40B4-BE49-F238E27FC236}">
                <a16:creationId xmlns:a16="http://schemas.microsoft.com/office/drawing/2014/main" id="{038C4751-F522-96CC-3E8F-CFA0AE80A7F6}"/>
              </a:ext>
            </a:extLst>
          </p:cNvPr>
          <p:cNvGraphicFramePr>
            <a:graphicFrameLocks/>
          </p:cNvGraphicFramePr>
          <p:nvPr>
            <p:extLst>
              <p:ext uri="{D42A27DB-BD31-4B8C-83A1-F6EECF244321}">
                <p14:modId xmlns:p14="http://schemas.microsoft.com/office/powerpoint/2010/main" val="2063904354"/>
              </p:ext>
            </p:extLst>
          </p:nvPr>
        </p:nvGraphicFramePr>
        <p:xfrm>
          <a:off x="794729" y="5216122"/>
          <a:ext cx="10515600" cy="1188721"/>
        </p:xfrm>
        <a:graphic>
          <a:graphicData uri="http://schemas.openxmlformats.org/drawingml/2006/table">
            <a:tbl>
              <a:tblPr firstRow="1" bandRow="1">
                <a:tableStyleId>{D27102A9-8310-4765-A935-A1911B00CA55}</a:tableStyleId>
              </a:tblPr>
              <a:tblGrid>
                <a:gridCol w="2103120">
                  <a:extLst>
                    <a:ext uri="{9D8B030D-6E8A-4147-A177-3AD203B41FA5}">
                      <a16:colId xmlns:a16="http://schemas.microsoft.com/office/drawing/2014/main" val="1670086377"/>
                    </a:ext>
                  </a:extLst>
                </a:gridCol>
                <a:gridCol w="2103120">
                  <a:extLst>
                    <a:ext uri="{9D8B030D-6E8A-4147-A177-3AD203B41FA5}">
                      <a16:colId xmlns:a16="http://schemas.microsoft.com/office/drawing/2014/main" val="2179267525"/>
                    </a:ext>
                  </a:extLst>
                </a:gridCol>
                <a:gridCol w="2103120">
                  <a:extLst>
                    <a:ext uri="{9D8B030D-6E8A-4147-A177-3AD203B41FA5}">
                      <a16:colId xmlns:a16="http://schemas.microsoft.com/office/drawing/2014/main" val="3290370269"/>
                    </a:ext>
                  </a:extLst>
                </a:gridCol>
                <a:gridCol w="2103120">
                  <a:extLst>
                    <a:ext uri="{9D8B030D-6E8A-4147-A177-3AD203B41FA5}">
                      <a16:colId xmlns:a16="http://schemas.microsoft.com/office/drawing/2014/main" val="1357145537"/>
                    </a:ext>
                  </a:extLst>
                </a:gridCol>
                <a:gridCol w="2103120">
                  <a:extLst>
                    <a:ext uri="{9D8B030D-6E8A-4147-A177-3AD203B41FA5}">
                      <a16:colId xmlns:a16="http://schemas.microsoft.com/office/drawing/2014/main" val="3114252278"/>
                    </a:ext>
                  </a:extLst>
                </a:gridCol>
              </a:tblGrid>
              <a:tr h="1188721">
                <a:tc>
                  <a:txBody>
                    <a:bodyPr/>
                    <a:lstStyle/>
                    <a:p>
                      <a:r>
                        <a:rPr lang="es-ES" b="1" noProof="0"/>
                        <a:t>MOMENT-</a:t>
                      </a:r>
                      <a:r>
                        <a:rPr lang="es-ES" b="1" noProof="0" err="1"/>
                        <a:t>Large</a:t>
                      </a:r>
                      <a:endParaRPr lang="es-ES" noProof="0"/>
                    </a:p>
                  </a:txBody>
                  <a:tcPr anchor="ctr"/>
                </a:tc>
                <a:tc>
                  <a:txBody>
                    <a:bodyPr/>
                    <a:lstStyle/>
                    <a:p>
                      <a:r>
                        <a:rPr lang="es-ES" b="0" noProof="0">
                          <a:solidFill>
                            <a:srgbClr val="00B050"/>
                          </a:solidFill>
                        </a:rPr>
                        <a:t>✓ </a:t>
                      </a:r>
                      <a:r>
                        <a:rPr lang="es-ES" b="0" noProof="0"/>
                        <a:t>Las anomalías son más difíciles de detectar que con Base.</a:t>
                      </a:r>
                    </a:p>
                  </a:txBody>
                  <a:tcPr anchor="ctr"/>
                </a:tc>
                <a:tc>
                  <a:txBody>
                    <a:bodyPr/>
                    <a:lstStyle/>
                    <a:p>
                      <a:r>
                        <a:rPr lang="es-ES" b="0" noProof="0">
                          <a:solidFill>
                            <a:srgbClr val="00B050"/>
                          </a:solidFill>
                        </a:rPr>
                        <a:t>✓</a:t>
                      </a:r>
                      <a:r>
                        <a:rPr lang="es-ES" b="0" noProof="0"/>
                        <a:t> Detección más estructurada de patrones.</a:t>
                      </a:r>
                    </a:p>
                  </a:txBody>
                  <a:tcPr anchor="ctr"/>
                </a:tc>
                <a:tc>
                  <a:txBody>
                    <a:bodyPr/>
                    <a:lstStyle/>
                    <a:p>
                      <a:r>
                        <a:rPr lang="es-ES" b="0" noProof="0">
                          <a:solidFill>
                            <a:srgbClr val="FF0000"/>
                          </a:solidFill>
                        </a:rPr>
                        <a:t>✗</a:t>
                      </a:r>
                      <a:r>
                        <a:rPr lang="es-ES" b="0" noProof="0"/>
                        <a:t> Sin segmentos claros.</a:t>
                      </a:r>
                    </a:p>
                  </a:txBody>
                  <a:tcPr anchor="ctr"/>
                </a:tc>
                <a:tc>
                  <a:txBody>
                    <a:bodyPr/>
                    <a:lstStyle/>
                    <a:p>
                      <a:r>
                        <a:rPr lang="es-ES" b="0" noProof="0">
                          <a:solidFill>
                            <a:srgbClr val="FF0000"/>
                          </a:solidFill>
                        </a:rPr>
                        <a:t>✗</a:t>
                      </a:r>
                      <a:r>
                        <a:rPr lang="es-ES" b="0" noProof="0"/>
                        <a:t> Aún carece de separación clara de tendencias.</a:t>
                      </a:r>
                    </a:p>
                  </a:txBody>
                  <a:tcPr anchor="ctr"/>
                </a:tc>
                <a:extLst>
                  <a:ext uri="{0D108BD9-81ED-4DB2-BD59-A6C34878D82A}">
                    <a16:rowId xmlns:a16="http://schemas.microsoft.com/office/drawing/2014/main" val="1090911477"/>
                  </a:ext>
                </a:extLst>
              </a:tr>
            </a:tbl>
          </a:graphicData>
        </a:graphic>
      </p:graphicFrame>
      <p:grpSp>
        <p:nvGrpSpPr>
          <p:cNvPr id="15" name="Group 14">
            <a:extLst>
              <a:ext uri="{FF2B5EF4-FFF2-40B4-BE49-F238E27FC236}">
                <a16:creationId xmlns:a16="http://schemas.microsoft.com/office/drawing/2014/main" id="{67BF21E1-94C1-11AF-6B49-0B2212F47106}"/>
              </a:ext>
            </a:extLst>
          </p:cNvPr>
          <p:cNvGrpSpPr/>
          <p:nvPr/>
        </p:nvGrpSpPr>
        <p:grpSpPr>
          <a:xfrm>
            <a:off x="0" y="1285200"/>
            <a:ext cx="1003300" cy="659583"/>
            <a:chOff x="11353800" y="6453113"/>
            <a:chExt cx="1003300" cy="659583"/>
          </a:xfrm>
        </p:grpSpPr>
        <p:grpSp>
          <p:nvGrpSpPr>
            <p:cNvPr id="16" name="Group 15">
              <a:extLst>
                <a:ext uri="{FF2B5EF4-FFF2-40B4-BE49-F238E27FC236}">
                  <a16:creationId xmlns:a16="http://schemas.microsoft.com/office/drawing/2014/main" id="{AAAEF87D-CBC1-1087-E15A-56DB653D92A0}"/>
                </a:ext>
              </a:extLst>
            </p:cNvPr>
            <p:cNvGrpSpPr/>
            <p:nvPr/>
          </p:nvGrpSpPr>
          <p:grpSpPr>
            <a:xfrm>
              <a:off x="11353800" y="6453113"/>
              <a:ext cx="1003300" cy="659583"/>
              <a:chOff x="3297767" y="3824883"/>
              <a:chExt cx="1967439" cy="1398425"/>
            </a:xfrm>
          </p:grpSpPr>
          <p:sp>
            <p:nvSpPr>
              <p:cNvPr id="18" name="Freeform: Shape 17">
                <a:extLst>
                  <a:ext uri="{FF2B5EF4-FFF2-40B4-BE49-F238E27FC236}">
                    <a16:creationId xmlns:a16="http://schemas.microsoft.com/office/drawing/2014/main" id="{F2C11EBB-C3DB-223F-E944-498543BD3D40}"/>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9" name="TextBox 18">
                <a:extLst>
                  <a:ext uri="{FF2B5EF4-FFF2-40B4-BE49-F238E27FC236}">
                    <a16:creationId xmlns:a16="http://schemas.microsoft.com/office/drawing/2014/main" id="{F928E028-8C46-E152-BB33-7887327103B8}"/>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7" name="Freeform: Shape 16">
              <a:extLst>
                <a:ext uri="{FF2B5EF4-FFF2-40B4-BE49-F238E27FC236}">
                  <a16:creationId xmlns:a16="http://schemas.microsoft.com/office/drawing/2014/main" id="{F2279675-9202-FAA9-8DED-58A9BE296992}"/>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622737740"/>
      </p:ext>
    </p:extLst>
  </p:cSld>
  <p:clrMapOvr>
    <a:masterClrMapping/>
  </p:clrMapOvr>
  <mc:AlternateContent xmlns:mc="http://schemas.openxmlformats.org/markup-compatibility/2006" xmlns:p14="http://schemas.microsoft.com/office/powerpoint/2010/main">
    <mc:Choice Requires="p14">
      <p:transition spd="slow" p14:dur="2000" advTm="54560"/>
    </mc:Choice>
    <mc:Fallback xmlns="">
      <p:transition spd="slow" advTm="545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DF865-5823-9308-CAEF-B227BE11A04D}"/>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B0480D1F-FCE2-25FB-539E-894D5AADD813}"/>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33743D41-58F3-C3E5-FBAA-ABA0B124ADC0}"/>
              </a:ext>
            </a:extLst>
          </p:cNvPr>
          <p:cNvSpPr>
            <a:spLocks noGrp="1"/>
          </p:cNvSpPr>
          <p:nvPr>
            <p:ph type="sldNum" sz="quarter" idx="12"/>
          </p:nvPr>
        </p:nvSpPr>
        <p:spPr/>
        <p:txBody>
          <a:bodyPr/>
          <a:lstStyle/>
          <a:p>
            <a:fld id="{1A06E274-3D30-4D47-98D0-0581248BD0B1}" type="slidenum">
              <a:rPr lang="es-ES" noProof="0" smtClean="0"/>
              <a:t>49</a:t>
            </a:fld>
            <a:endParaRPr lang="es-ES" noProof="0"/>
          </a:p>
        </p:txBody>
      </p:sp>
      <p:sp>
        <p:nvSpPr>
          <p:cNvPr id="4" name="Rectangle: Rounded Corners 3">
            <a:extLst>
              <a:ext uri="{FF2B5EF4-FFF2-40B4-BE49-F238E27FC236}">
                <a16:creationId xmlns:a16="http://schemas.microsoft.com/office/drawing/2014/main" id="{2C5104DD-933A-FE5D-5F4C-7351FBA95BE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Resultados </a:t>
            </a:r>
            <a:r>
              <a:rPr lang="es-ES" sz="2800" b="1">
                <a:solidFill>
                  <a:schemeClr val="bg2">
                    <a:lumMod val="50000"/>
                  </a:schemeClr>
                </a:solidFill>
                <a:latin typeface="+mj-lt"/>
              </a:rPr>
              <a:t>2/5</a:t>
            </a:r>
          </a:p>
        </p:txBody>
      </p:sp>
      <p:sp>
        <p:nvSpPr>
          <p:cNvPr id="9" name="Slide Number Placeholder 3">
            <a:extLst>
              <a:ext uri="{FF2B5EF4-FFF2-40B4-BE49-F238E27FC236}">
                <a16:creationId xmlns:a16="http://schemas.microsoft.com/office/drawing/2014/main" id="{85AD0CF2-4609-FA94-2C07-43B7964C490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49</a:t>
            </a:fld>
            <a:endParaRPr lang="es-ES"/>
          </a:p>
        </p:txBody>
      </p:sp>
      <p:graphicFrame>
        <p:nvGraphicFramePr>
          <p:cNvPr id="32" name="Diagram 31">
            <a:extLst>
              <a:ext uri="{FF2B5EF4-FFF2-40B4-BE49-F238E27FC236}">
                <a16:creationId xmlns:a16="http://schemas.microsoft.com/office/drawing/2014/main" id="{63F05BA8-1F7A-A42B-EF5C-946207FD272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Content Placeholder 18">
            <a:extLst>
              <a:ext uri="{FF2B5EF4-FFF2-40B4-BE49-F238E27FC236}">
                <a16:creationId xmlns:a16="http://schemas.microsoft.com/office/drawing/2014/main" id="{6D169E93-F202-2EFF-931A-D0CBA1ECF2B1}"/>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pic>
        <p:nvPicPr>
          <p:cNvPr id="3" name="Picture 4">
            <a:extLst>
              <a:ext uri="{FF2B5EF4-FFF2-40B4-BE49-F238E27FC236}">
                <a16:creationId xmlns:a16="http://schemas.microsoft.com/office/drawing/2014/main" id="{F019DAC5-7220-7925-6BBE-66B26CDA403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09783" y="2216143"/>
            <a:ext cx="5163930" cy="361475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1CF9FE7B-1061-E3F0-8FEA-BA079A35CC4B}"/>
              </a:ext>
            </a:extLst>
          </p:cNvPr>
          <p:cNvGrpSpPr/>
          <p:nvPr/>
        </p:nvGrpSpPr>
        <p:grpSpPr>
          <a:xfrm>
            <a:off x="0" y="1285200"/>
            <a:ext cx="1003300" cy="659583"/>
            <a:chOff x="11353800" y="6453113"/>
            <a:chExt cx="1003300" cy="659583"/>
          </a:xfrm>
        </p:grpSpPr>
        <p:grpSp>
          <p:nvGrpSpPr>
            <p:cNvPr id="11" name="Group 10">
              <a:extLst>
                <a:ext uri="{FF2B5EF4-FFF2-40B4-BE49-F238E27FC236}">
                  <a16:creationId xmlns:a16="http://schemas.microsoft.com/office/drawing/2014/main" id="{DD9DBAAB-C039-3CC7-C1FD-69B5BE8BFB55}"/>
                </a:ext>
              </a:extLst>
            </p:cNvPr>
            <p:cNvGrpSpPr/>
            <p:nvPr/>
          </p:nvGrpSpPr>
          <p:grpSpPr>
            <a:xfrm>
              <a:off x="11353800" y="6453113"/>
              <a:ext cx="1003300" cy="659583"/>
              <a:chOff x="3297767" y="3824883"/>
              <a:chExt cx="1967439" cy="1398425"/>
            </a:xfrm>
          </p:grpSpPr>
          <p:sp>
            <p:nvSpPr>
              <p:cNvPr id="13" name="Freeform: Shape 12">
                <a:extLst>
                  <a:ext uri="{FF2B5EF4-FFF2-40B4-BE49-F238E27FC236}">
                    <a16:creationId xmlns:a16="http://schemas.microsoft.com/office/drawing/2014/main" id="{B47E588D-9C15-2D55-07A8-617BF5924B17}"/>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4CE94FDD-9135-1F45-4AA2-783118628CB4}"/>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2" name="Freeform: Shape 11">
              <a:extLst>
                <a:ext uri="{FF2B5EF4-FFF2-40B4-BE49-F238E27FC236}">
                  <a16:creationId xmlns:a16="http://schemas.microsoft.com/office/drawing/2014/main" id="{5C68E49B-92C8-D9C6-D4FE-55E129DD31D5}"/>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430849437"/>
      </p:ext>
    </p:extLst>
  </p:cSld>
  <p:clrMapOvr>
    <a:masterClrMapping/>
  </p:clrMapOvr>
  <mc:AlternateContent xmlns:mc="http://schemas.openxmlformats.org/markup-compatibility/2006" xmlns:p14="http://schemas.microsoft.com/office/powerpoint/2010/main">
    <mc:Choice Requires="p14">
      <p:transition spd="slow" p14:dur="2000" advTm="13839"/>
    </mc:Choice>
    <mc:Fallback xmlns="">
      <p:transition spd="slow" advTm="138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F080D3D7-B058-000B-14D3-1229117E22B4}"/>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7" name="Rectangle: Rounded Corners 6">
            <a:extLst>
              <a:ext uri="{FF2B5EF4-FFF2-40B4-BE49-F238E27FC236}">
                <a16:creationId xmlns:a16="http://schemas.microsoft.com/office/drawing/2014/main" id="{4BC191EB-5FAA-8BAD-7DEF-EA3C77485B1F}"/>
              </a:ext>
            </a:extLst>
          </p:cNvPr>
          <p:cNvSpPr/>
          <p:nvPr/>
        </p:nvSpPr>
        <p:spPr>
          <a:xfrm>
            <a:off x="719137" y="-284639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Series temporales</a:t>
            </a:r>
          </a:p>
        </p:txBody>
      </p:sp>
      <p:sp>
        <p:nvSpPr>
          <p:cNvPr id="6" name="Slide Number Placeholder 5">
            <a:extLst>
              <a:ext uri="{FF2B5EF4-FFF2-40B4-BE49-F238E27FC236}">
                <a16:creationId xmlns:a16="http://schemas.microsoft.com/office/drawing/2014/main" id="{C39837B1-2EF7-EB6E-267D-7E8C2A81DB4E}"/>
              </a:ext>
            </a:extLst>
          </p:cNvPr>
          <p:cNvSpPr>
            <a:spLocks noGrp="1"/>
          </p:cNvSpPr>
          <p:nvPr>
            <p:ph type="sldNum" sz="quarter" idx="12"/>
          </p:nvPr>
        </p:nvSpPr>
        <p:spPr/>
        <p:txBody>
          <a:bodyPr/>
          <a:lstStyle/>
          <a:p>
            <a:fld id="{1A06E274-3D30-4D47-98D0-0581248BD0B1}" type="slidenum">
              <a:rPr lang="es-ES" noProof="0" smtClean="0"/>
              <a:t>5</a:t>
            </a:fld>
            <a:endParaRPr lang="es-ES" noProof="0"/>
          </a:p>
        </p:txBody>
      </p:sp>
      <p:grpSp>
        <p:nvGrpSpPr>
          <p:cNvPr id="3" name="Group 2">
            <a:extLst>
              <a:ext uri="{FF2B5EF4-FFF2-40B4-BE49-F238E27FC236}">
                <a16:creationId xmlns:a16="http://schemas.microsoft.com/office/drawing/2014/main" id="{24694216-B6AE-0ABE-7ED2-CCDA402E2619}"/>
              </a:ext>
            </a:extLst>
          </p:cNvPr>
          <p:cNvGrpSpPr/>
          <p:nvPr/>
        </p:nvGrpSpPr>
        <p:grpSpPr>
          <a:xfrm>
            <a:off x="7968941" y="2075618"/>
            <a:ext cx="3121263" cy="4190031"/>
            <a:chOff x="8050093" y="1427059"/>
            <a:chExt cx="3121263" cy="4190031"/>
          </a:xfrm>
        </p:grpSpPr>
        <p:pic>
          <p:nvPicPr>
            <p:cNvPr id="19" name="Picture 18">
              <a:extLst>
                <a:ext uri="{FF2B5EF4-FFF2-40B4-BE49-F238E27FC236}">
                  <a16:creationId xmlns:a16="http://schemas.microsoft.com/office/drawing/2014/main" id="{2C3D2BAB-B595-D3CB-7D31-ACE142A31C9D}"/>
                </a:ext>
              </a:extLst>
            </p:cNvPr>
            <p:cNvPicPr>
              <a:picLocks noChangeAspect="1"/>
            </p:cNvPicPr>
            <p:nvPr/>
          </p:nvPicPr>
          <p:blipFill>
            <a:blip r:embed="rId4">
              <a:clrChange>
                <a:clrFrom>
                  <a:srgbClr val="FFFFFF"/>
                </a:clrFrom>
                <a:clrTo>
                  <a:srgbClr val="FFFFFF">
                    <a:alpha val="0"/>
                  </a:srgbClr>
                </a:clrTo>
              </a:clrChange>
            </a:blip>
            <a:srcRect l="227" t="18265" r="66047" b="58152"/>
            <a:stretch/>
          </p:blipFill>
          <p:spPr>
            <a:xfrm>
              <a:off x="8050093" y="1427059"/>
              <a:ext cx="3121263" cy="914401"/>
            </a:xfrm>
            <a:prstGeom prst="rect">
              <a:avLst/>
            </a:prstGeom>
            <a:solidFill>
              <a:schemeClr val="accent3">
                <a:lumMod val="20000"/>
                <a:lumOff val="80000"/>
                <a:alpha val="15000"/>
              </a:schemeClr>
            </a:solidFill>
          </p:spPr>
        </p:pic>
        <p:graphicFrame>
          <p:nvGraphicFramePr>
            <p:cNvPr id="21" name="Google Shape;228;p24">
              <a:extLst>
                <a:ext uri="{FF2B5EF4-FFF2-40B4-BE49-F238E27FC236}">
                  <a16:creationId xmlns:a16="http://schemas.microsoft.com/office/drawing/2014/main" id="{B1EDDFC6-7539-66E7-35C7-C170305A750E}"/>
                </a:ext>
              </a:extLst>
            </p:cNvPr>
            <p:cNvGraphicFramePr/>
            <p:nvPr>
              <p:extLst>
                <p:ext uri="{D42A27DB-BD31-4B8C-83A1-F6EECF244321}">
                  <p14:modId xmlns:p14="http://schemas.microsoft.com/office/powerpoint/2010/main" val="2901711966"/>
                </p:ext>
              </p:extLst>
            </p:nvPr>
          </p:nvGraphicFramePr>
          <p:xfrm>
            <a:off x="8136018" y="2654565"/>
            <a:ext cx="2949412" cy="2962525"/>
          </p:xfrm>
          <a:graphic>
            <a:graphicData uri="http://schemas.openxmlformats.org/drawingml/2006/table">
              <a:tbl>
                <a:tblPr>
                  <a:noFill/>
                </a:tblPr>
                <a:tblGrid>
                  <a:gridCol w="900547">
                    <a:extLst>
                      <a:ext uri="{9D8B030D-6E8A-4147-A177-3AD203B41FA5}">
                        <a16:colId xmlns:a16="http://schemas.microsoft.com/office/drawing/2014/main" val="20000"/>
                      </a:ext>
                    </a:extLst>
                  </a:gridCol>
                  <a:gridCol w="734330">
                    <a:extLst>
                      <a:ext uri="{9D8B030D-6E8A-4147-A177-3AD203B41FA5}">
                        <a16:colId xmlns:a16="http://schemas.microsoft.com/office/drawing/2014/main" val="20001"/>
                      </a:ext>
                    </a:extLst>
                  </a:gridCol>
                  <a:gridCol w="577182">
                    <a:extLst>
                      <a:ext uri="{9D8B030D-6E8A-4147-A177-3AD203B41FA5}">
                        <a16:colId xmlns:a16="http://schemas.microsoft.com/office/drawing/2014/main" val="3490565345"/>
                      </a:ext>
                    </a:extLst>
                  </a:gridCol>
                  <a:gridCol w="737353">
                    <a:extLst>
                      <a:ext uri="{9D8B030D-6E8A-4147-A177-3AD203B41FA5}">
                        <a16:colId xmlns:a16="http://schemas.microsoft.com/office/drawing/2014/main" val="3656356483"/>
                      </a:ext>
                    </a:extLst>
                  </a:gridCol>
                </a:tblGrid>
                <a:tr h="616177">
                  <a:tc>
                    <a:txBody>
                      <a:bodyPr/>
                      <a:lstStyle/>
                      <a:p>
                        <a:pPr marL="0" lvl="0" indent="0" algn="l" rtl="0">
                          <a:spcBef>
                            <a:spcPts val="0"/>
                          </a:spcBef>
                          <a:spcAft>
                            <a:spcPts val="0"/>
                          </a:spcAft>
                          <a:buNone/>
                        </a:pPr>
                        <a:r>
                          <a:rPr lang="en-GB" sz="1100" noProof="0">
                            <a:solidFill>
                              <a:schemeClr val="dk2"/>
                            </a:solidFill>
                            <a:latin typeface="Source Sans Pro"/>
                            <a:ea typeface="Source Sans Pro"/>
                            <a:cs typeface="Source Sans Pro"/>
                            <a:sym typeface="Source Sans Pro"/>
                          </a:rPr>
                          <a:t>Tiempo</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3810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sz="1100" noProof="0">
                            <a:solidFill>
                              <a:schemeClr val="dk2"/>
                            </a:solidFill>
                            <a:latin typeface="Source Sans Pro"/>
                            <a:ea typeface="Source Sans Pro"/>
                            <a:cs typeface="Source Sans Pro"/>
                            <a:sym typeface="Source Sans Pro"/>
                          </a:rPr>
                          <a:t>Variable 1</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38100"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sz="1100" noProof="0">
                            <a:solidFill>
                              <a:schemeClr val="dk2"/>
                            </a:solidFill>
                            <a:latin typeface="Source Sans Pro"/>
                            <a:ea typeface="Source Sans Pro"/>
                            <a:cs typeface="Source Sans Pro"/>
                            <a:sym typeface="Source Sans Pro"/>
                          </a:rPr>
                          <a:t>….</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GB" sz="1100" noProof="0">
                            <a:solidFill>
                              <a:schemeClr val="dk2"/>
                            </a:solidFill>
                            <a:latin typeface="Source Sans Pro"/>
                            <a:ea typeface="Source Sans Pro"/>
                            <a:cs typeface="Source Sans Pro"/>
                            <a:sym typeface="Source Sans Pro"/>
                          </a:rPr>
                          <a:t>Variable N &gt;= 1</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38100" cap="flat" cmpd="sng" algn="ctr">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37137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7:00 AM</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38100" cap="flat" cmpd="sng">
                        <a:solidFill>
                          <a:schemeClr val="dk2"/>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100</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38100" cap="flat" cmpd="sng">
                        <a:solidFill>
                          <a:schemeClr val="dk2"/>
                        </a:solidFill>
                        <a:prstDash val="solid"/>
                        <a:round/>
                        <a:headEnd type="none" w="sm" len="sm"/>
                        <a:tailEnd type="none" w="sm" len="sm"/>
                      </a:lnT>
                      <a:lnB w="9525" cap="flat" cmpd="sng">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38100" cap="flat" cmpd="sng" algn="ctr">
                        <a:solidFill>
                          <a:schemeClr val="dk2"/>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38100" cap="flat" cmpd="sng" algn="ctr">
                        <a:solidFill>
                          <a:schemeClr val="dk2"/>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420528">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11:00 AM</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50</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10002"/>
                    </a:ext>
                  </a:extLst>
                </a:tr>
                <a:tr h="38298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03:00 PM</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50</a:t>
                        </a:r>
                      </a:p>
                    </a:txBody>
                    <a:tcPr marL="91425" marR="91425" marT="68575" marB="68575" anchor="ctr">
                      <a:lnL w="9525" cap="flat" cmpd="sng">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39049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06:30 PM</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100</a:t>
                        </a: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251898870"/>
                    </a:ext>
                  </a:extLst>
                </a:tr>
                <a:tr h="39049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07:00 PM</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50</a:t>
                        </a:r>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rgbClr val="FFFFFF"/>
                      </a:solidFill>
                    </a:tcPr>
                  </a:tc>
                  <a:extLst>
                    <a:ext uri="{0D108BD9-81ED-4DB2-BD59-A6C34878D82A}">
                      <a16:rowId xmlns:a16="http://schemas.microsoft.com/office/drawing/2014/main" val="3168380237"/>
                    </a:ext>
                  </a:extLst>
                </a:tr>
                <a:tr h="390490">
                  <a:tc>
                    <a:txBody>
                      <a:bodyPr/>
                      <a:lstStyle/>
                      <a:p>
                        <a:pPr marL="0" lvl="0" indent="0" algn="r" rtl="0">
                          <a:spcBef>
                            <a:spcPts val="0"/>
                          </a:spcBef>
                          <a:spcAft>
                            <a:spcPts val="0"/>
                          </a:spcAft>
                          <a:buNone/>
                        </a:pPr>
                        <a:r>
                          <a:rPr lang="en-GB" sz="1100" noProof="0">
                            <a:solidFill>
                              <a:srgbClr val="415665"/>
                            </a:solidFill>
                            <a:latin typeface="Source Sans Pro"/>
                            <a:ea typeface="Source Sans Pro"/>
                            <a:cs typeface="Source Sans Pro"/>
                            <a:sym typeface="Source Sans Pro"/>
                          </a:rPr>
                          <a:t>10:00 PM</a:t>
                        </a:r>
                      </a:p>
                    </a:txBody>
                    <a:tcPr marL="91425" marR="91425" marT="68575" marB="68575" anchor="ctr">
                      <a:lnL w="9525" cap="flat" cmpd="sng">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0</a:t>
                        </a: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endParaRPr lang="en-GB" sz="1100" b="1" noProof="0">
                          <a:solidFill>
                            <a:srgbClr val="415665"/>
                          </a:solidFill>
                          <a:latin typeface="Source Sans Pro"/>
                          <a:ea typeface="Source Sans Pro"/>
                          <a:cs typeface="Source Sans Pro"/>
                          <a:sym typeface="Source Sans Pro"/>
                        </a:endParaRPr>
                      </a:p>
                    </a:txBody>
                    <a:tcPr marL="91425" marR="91425" marT="68575" marB="68575" anchor="ctr">
                      <a:lnL w="9525" cap="flat" cmpd="sng" algn="ctr">
                        <a:solidFill>
                          <a:srgbClr val="D9D9D9"/>
                        </a:solidFill>
                        <a:prstDash val="solid"/>
                        <a:round/>
                        <a:headEnd type="none" w="sm" len="sm"/>
                        <a:tailEnd type="none" w="sm" len="sm"/>
                      </a:lnL>
                      <a:lnR w="9525" cap="flat" cmpd="sng" algn="ctr">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tc>
                    <a:txBody>
                      <a:bodyPr/>
                      <a:lstStyle/>
                      <a:p>
                        <a:pPr marL="0" lvl="0" indent="0" algn="ctr" rtl="0">
                          <a:spcBef>
                            <a:spcPts val="0"/>
                          </a:spcBef>
                          <a:spcAft>
                            <a:spcPts val="0"/>
                          </a:spcAft>
                          <a:buNone/>
                        </a:pPr>
                        <a:r>
                          <a:rPr lang="en-GB" sz="1100" b="1" noProof="0">
                            <a:solidFill>
                              <a:srgbClr val="415665"/>
                            </a:solidFill>
                            <a:latin typeface="Source Sans Pro"/>
                            <a:ea typeface="Source Sans Pro"/>
                            <a:cs typeface="Source Sans Pro"/>
                            <a:sym typeface="Source Sans Pro"/>
                          </a:rPr>
                          <a:t>50</a:t>
                        </a:r>
                      </a:p>
                    </a:txBody>
                    <a:tcPr marL="91425" marR="91425" marT="68575" marB="68575" anchor="ctr">
                      <a:lnL w="9525" cap="flat" cmpd="sng" algn="ctr">
                        <a:solidFill>
                          <a:srgbClr val="D9D9D9"/>
                        </a:solidFill>
                        <a:prstDash val="solid"/>
                        <a:round/>
                        <a:headEnd type="none" w="sm" len="sm"/>
                        <a:tailEnd type="none" w="sm" len="sm"/>
                      </a:lnL>
                      <a:lnR w="9525" cap="flat" cmpd="sng">
                        <a:solidFill>
                          <a:srgbClr val="D9D9D9"/>
                        </a:solidFill>
                        <a:prstDash val="solid"/>
                        <a:round/>
                        <a:headEnd type="none" w="sm" len="sm"/>
                        <a:tailEnd type="none" w="sm" len="sm"/>
                      </a:lnR>
                      <a:lnT w="9525" cap="flat" cmpd="sng" algn="ctr">
                        <a:solidFill>
                          <a:srgbClr val="D9D9D9"/>
                        </a:solidFill>
                        <a:prstDash val="solid"/>
                        <a:round/>
                        <a:headEnd type="none" w="sm" len="sm"/>
                        <a:tailEnd type="none" w="sm" len="sm"/>
                      </a:lnT>
                      <a:lnB w="9525" cap="flat" cmpd="sng" algn="ctr">
                        <a:solidFill>
                          <a:srgbClr val="D9D9D9"/>
                        </a:solidFill>
                        <a:prstDash val="solid"/>
                        <a:round/>
                        <a:headEnd type="none" w="sm" len="sm"/>
                        <a:tailEnd type="none" w="sm" len="sm"/>
                      </a:lnB>
                      <a:solidFill>
                        <a:schemeClr val="accent6">
                          <a:lumMod val="20000"/>
                          <a:lumOff val="80000"/>
                        </a:schemeClr>
                      </a:solidFill>
                    </a:tcPr>
                  </a:tc>
                  <a:extLst>
                    <a:ext uri="{0D108BD9-81ED-4DB2-BD59-A6C34878D82A}">
                      <a16:rowId xmlns:a16="http://schemas.microsoft.com/office/drawing/2014/main" val="4251243990"/>
                    </a:ext>
                  </a:extLst>
                </a:tr>
              </a:tbl>
            </a:graphicData>
          </a:graphic>
        </p:graphicFrame>
      </p:grpSp>
      <p:graphicFrame>
        <p:nvGraphicFramePr>
          <p:cNvPr id="2" name="Diagram 1">
            <a:extLst>
              <a:ext uri="{FF2B5EF4-FFF2-40B4-BE49-F238E27FC236}">
                <a16:creationId xmlns:a16="http://schemas.microsoft.com/office/drawing/2014/main" id="{A8621191-3B0D-1875-28BF-8146F18348B2}"/>
              </a:ext>
            </a:extLst>
          </p:cNvPr>
          <p:cNvGraphicFramePr/>
          <p:nvPr>
            <p:extLst>
              <p:ext uri="{D42A27DB-BD31-4B8C-83A1-F6EECF244321}">
                <p14:modId xmlns:p14="http://schemas.microsoft.com/office/powerpoint/2010/main" val="1665254726"/>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Graphic 4" descr="Solar system with solid fill">
            <a:extLst>
              <a:ext uri="{FF2B5EF4-FFF2-40B4-BE49-F238E27FC236}">
                <a16:creationId xmlns:a16="http://schemas.microsoft.com/office/drawing/2014/main" id="{16ED5F46-0CF8-2647-AF3F-8A98553012C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52678" y="2403863"/>
            <a:ext cx="914400" cy="914400"/>
          </a:xfrm>
          <a:prstGeom prst="rect">
            <a:avLst/>
          </a:prstGeom>
        </p:spPr>
      </p:pic>
      <p:grpSp>
        <p:nvGrpSpPr>
          <p:cNvPr id="16" name="Group 15">
            <a:extLst>
              <a:ext uri="{FF2B5EF4-FFF2-40B4-BE49-F238E27FC236}">
                <a16:creationId xmlns:a16="http://schemas.microsoft.com/office/drawing/2014/main" id="{D484F755-2716-481F-860D-D32B291251A1}"/>
              </a:ext>
            </a:extLst>
          </p:cNvPr>
          <p:cNvGrpSpPr/>
          <p:nvPr/>
        </p:nvGrpSpPr>
        <p:grpSpPr>
          <a:xfrm>
            <a:off x="1591060" y="3519276"/>
            <a:ext cx="2436286" cy="2141205"/>
            <a:chOff x="1094244" y="3429000"/>
            <a:chExt cx="1115556" cy="1123281"/>
          </a:xfrm>
        </p:grpSpPr>
        <p:grpSp>
          <p:nvGrpSpPr>
            <p:cNvPr id="12" name="Group 11">
              <a:extLst>
                <a:ext uri="{FF2B5EF4-FFF2-40B4-BE49-F238E27FC236}">
                  <a16:creationId xmlns:a16="http://schemas.microsoft.com/office/drawing/2014/main" id="{49739EA2-6829-8AD1-16D2-CC64F879534F}"/>
                </a:ext>
              </a:extLst>
            </p:cNvPr>
            <p:cNvGrpSpPr/>
            <p:nvPr/>
          </p:nvGrpSpPr>
          <p:grpSpPr>
            <a:xfrm>
              <a:off x="1371600" y="3429000"/>
              <a:ext cx="838200" cy="838200"/>
              <a:chOff x="2524125" y="2819400"/>
              <a:chExt cx="838200" cy="838200"/>
            </a:xfrm>
          </p:grpSpPr>
          <p:cxnSp>
            <p:nvCxnSpPr>
              <p:cNvPr id="8" name="Straight Arrow Connector 7">
                <a:extLst>
                  <a:ext uri="{FF2B5EF4-FFF2-40B4-BE49-F238E27FC236}">
                    <a16:creationId xmlns:a16="http://schemas.microsoft.com/office/drawing/2014/main" id="{D71810AB-EFB5-304A-A46A-5754295FB58B}"/>
                  </a:ext>
                </a:extLst>
              </p:cNvPr>
              <p:cNvCxnSpPr>
                <a:cxnSpLocks/>
              </p:cNvCxnSpPr>
              <p:nvPr/>
            </p:nvCxnSpPr>
            <p:spPr>
              <a:xfrm rot="5400000" flipV="1">
                <a:off x="2943225" y="3238500"/>
                <a:ext cx="0" cy="838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 name="Straight Arrow Connector 8">
                <a:extLst>
                  <a:ext uri="{FF2B5EF4-FFF2-40B4-BE49-F238E27FC236}">
                    <a16:creationId xmlns:a16="http://schemas.microsoft.com/office/drawing/2014/main" id="{0ABAD13F-7E51-14F7-AE7D-A2FFCA4621AF}"/>
                  </a:ext>
                </a:extLst>
              </p:cNvPr>
              <p:cNvCxnSpPr>
                <a:cxnSpLocks/>
              </p:cNvCxnSpPr>
              <p:nvPr/>
            </p:nvCxnSpPr>
            <p:spPr>
              <a:xfrm flipV="1">
                <a:off x="2524125" y="2819400"/>
                <a:ext cx="0" cy="83820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13" name="TextBox 12">
              <a:extLst>
                <a:ext uri="{FF2B5EF4-FFF2-40B4-BE49-F238E27FC236}">
                  <a16:creationId xmlns:a16="http://schemas.microsoft.com/office/drawing/2014/main" id="{09B48204-0809-C71B-BEB5-05C93A79EE52}"/>
                </a:ext>
              </a:extLst>
            </p:cNvPr>
            <p:cNvSpPr txBox="1"/>
            <p:nvPr/>
          </p:nvSpPr>
          <p:spPr>
            <a:xfrm>
              <a:off x="1550594" y="4326237"/>
              <a:ext cx="499269" cy="226044"/>
            </a:xfrm>
            <a:prstGeom prst="rect">
              <a:avLst/>
            </a:prstGeom>
            <a:noFill/>
          </p:spPr>
          <p:txBody>
            <a:bodyPr wrap="none" rtlCol="0">
              <a:spAutoFit/>
            </a:bodyPr>
            <a:lstStyle/>
            <a:p>
              <a:r>
                <a:rPr lang="es-ES" sz="2200"/>
                <a:t>Tiempo</a:t>
              </a:r>
            </a:p>
          </p:txBody>
        </p:sp>
        <p:sp>
          <p:nvSpPr>
            <p:cNvPr id="14" name="TextBox 13">
              <a:extLst>
                <a:ext uri="{FF2B5EF4-FFF2-40B4-BE49-F238E27FC236}">
                  <a16:creationId xmlns:a16="http://schemas.microsoft.com/office/drawing/2014/main" id="{920D7393-5C4D-F498-7A55-EFEFC2BC5388}"/>
                </a:ext>
              </a:extLst>
            </p:cNvPr>
            <p:cNvSpPr txBox="1"/>
            <p:nvPr/>
          </p:nvSpPr>
          <p:spPr>
            <a:xfrm rot="16200000">
              <a:off x="888810" y="3755566"/>
              <a:ext cx="608167" cy="197300"/>
            </a:xfrm>
            <a:prstGeom prst="rect">
              <a:avLst/>
            </a:prstGeom>
            <a:noFill/>
          </p:spPr>
          <p:txBody>
            <a:bodyPr wrap="none" rtlCol="0">
              <a:spAutoFit/>
            </a:bodyPr>
            <a:lstStyle/>
            <a:p>
              <a:r>
                <a:rPr lang="es-ES" sz="2200"/>
                <a:t>Espacio</a:t>
              </a:r>
            </a:p>
          </p:txBody>
        </p:sp>
        <p:sp>
          <p:nvSpPr>
            <p:cNvPr id="15" name="TextBox 14">
              <a:extLst>
                <a:ext uri="{FF2B5EF4-FFF2-40B4-BE49-F238E27FC236}">
                  <a16:creationId xmlns:a16="http://schemas.microsoft.com/office/drawing/2014/main" id="{E3C19C5A-3899-3B4E-A5D9-DC326FCB058E}"/>
                </a:ext>
              </a:extLst>
            </p:cNvPr>
            <p:cNvSpPr txBox="1"/>
            <p:nvPr/>
          </p:nvSpPr>
          <p:spPr>
            <a:xfrm rot="19289953">
              <a:off x="1535591" y="3735078"/>
              <a:ext cx="529275" cy="226044"/>
            </a:xfrm>
            <a:prstGeom prst="rect">
              <a:avLst/>
            </a:prstGeom>
            <a:noFill/>
          </p:spPr>
          <p:txBody>
            <a:bodyPr wrap="none" rtlCol="0">
              <a:spAutoFit/>
            </a:bodyPr>
            <a:lstStyle/>
            <a:p>
              <a:r>
                <a:rPr lang="es-ES" sz="2200"/>
                <a:t>Eventos</a:t>
              </a:r>
            </a:p>
          </p:txBody>
        </p:sp>
      </p:grpSp>
      <p:pic>
        <p:nvPicPr>
          <p:cNvPr id="17" name="Picture 16" descr="deepvats_intro.png">
            <a:extLst>
              <a:ext uri="{FF2B5EF4-FFF2-40B4-BE49-F238E27FC236}">
                <a16:creationId xmlns:a16="http://schemas.microsoft.com/office/drawing/2014/main" id="{E9FEC168-3144-E009-7301-304723BBB736}"/>
              </a:ext>
            </a:extLst>
          </p:cNvPr>
          <p:cNvPicPr>
            <a:picLocks noChangeAspect="1" noChangeArrowheads="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l="90020" t="33136" b="28185"/>
          <a:stretch/>
        </p:blipFill>
        <p:spPr bwMode="auto">
          <a:xfrm>
            <a:off x="5024339" y="3577649"/>
            <a:ext cx="1328982" cy="137174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AC467416-4C5B-4120-7A0B-8CCD501C5A8D}"/>
              </a:ext>
            </a:extLst>
          </p:cNvPr>
          <p:cNvSpPr txBox="1"/>
          <p:nvPr/>
        </p:nvSpPr>
        <p:spPr>
          <a:xfrm>
            <a:off x="5259454" y="5117058"/>
            <a:ext cx="930832" cy="830997"/>
          </a:xfrm>
          <a:prstGeom prst="rect">
            <a:avLst/>
          </a:prstGeom>
          <a:noFill/>
        </p:spPr>
        <p:txBody>
          <a:bodyPr wrap="none" rtlCol="0">
            <a:spAutoFit/>
          </a:bodyPr>
          <a:lstStyle/>
          <a:p>
            <a:pPr algn="ctr"/>
            <a:r>
              <a:rPr lang="es-ES" sz="1600"/>
              <a:t>Observa</a:t>
            </a:r>
          </a:p>
          <a:p>
            <a:pPr algn="ctr"/>
            <a:r>
              <a:rPr lang="es-ES" sz="1600"/>
              <a:t>Registra</a:t>
            </a:r>
          </a:p>
          <a:p>
            <a:pPr algn="ctr"/>
            <a:r>
              <a:rPr lang="es-ES" sz="1600"/>
              <a:t>Analiza</a:t>
            </a:r>
          </a:p>
        </p:txBody>
      </p:sp>
      <p:grpSp>
        <p:nvGrpSpPr>
          <p:cNvPr id="26" name="Group 25">
            <a:extLst>
              <a:ext uri="{FF2B5EF4-FFF2-40B4-BE49-F238E27FC236}">
                <a16:creationId xmlns:a16="http://schemas.microsoft.com/office/drawing/2014/main" id="{6FC4A5A0-ED13-6E7D-1DEB-2A8E5281F3C8}"/>
              </a:ext>
            </a:extLst>
          </p:cNvPr>
          <p:cNvGrpSpPr/>
          <p:nvPr/>
        </p:nvGrpSpPr>
        <p:grpSpPr>
          <a:xfrm>
            <a:off x="3951325" y="4177424"/>
            <a:ext cx="563880" cy="324596"/>
            <a:chOff x="4295587" y="3970174"/>
            <a:chExt cx="563880" cy="324596"/>
          </a:xfrm>
        </p:grpSpPr>
        <p:sp>
          <p:nvSpPr>
            <p:cNvPr id="23" name="Arrow: Right 22">
              <a:extLst>
                <a:ext uri="{FF2B5EF4-FFF2-40B4-BE49-F238E27FC236}">
                  <a16:creationId xmlns:a16="http://schemas.microsoft.com/office/drawing/2014/main" id="{19C664BE-F828-CC54-AFA7-B23D801256E6}"/>
                </a:ext>
              </a:extLst>
            </p:cNvPr>
            <p:cNvSpPr/>
            <p:nvPr/>
          </p:nvSpPr>
          <p:spPr>
            <a:xfrm rot="10800000">
              <a:off x="4295587" y="3970174"/>
              <a:ext cx="411480" cy="172196"/>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25" name="Arrow: Right 24">
              <a:extLst>
                <a:ext uri="{FF2B5EF4-FFF2-40B4-BE49-F238E27FC236}">
                  <a16:creationId xmlns:a16="http://schemas.microsoft.com/office/drawing/2014/main" id="{DA66AB7A-B5B4-72B0-879E-05708B1F91D2}"/>
                </a:ext>
              </a:extLst>
            </p:cNvPr>
            <p:cNvSpPr/>
            <p:nvPr/>
          </p:nvSpPr>
          <p:spPr>
            <a:xfrm>
              <a:off x="4447987" y="4122574"/>
              <a:ext cx="411480" cy="172196"/>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grpSp>
      <p:grpSp>
        <p:nvGrpSpPr>
          <p:cNvPr id="27" name="Group 26">
            <a:extLst>
              <a:ext uri="{FF2B5EF4-FFF2-40B4-BE49-F238E27FC236}">
                <a16:creationId xmlns:a16="http://schemas.microsoft.com/office/drawing/2014/main" id="{73D22A85-D3BE-C53D-44EE-4474BB1DEA0E}"/>
              </a:ext>
            </a:extLst>
          </p:cNvPr>
          <p:cNvGrpSpPr/>
          <p:nvPr/>
        </p:nvGrpSpPr>
        <p:grpSpPr>
          <a:xfrm>
            <a:off x="6742640" y="4177424"/>
            <a:ext cx="563880" cy="324596"/>
            <a:chOff x="4295587" y="3970174"/>
            <a:chExt cx="563880" cy="324596"/>
          </a:xfrm>
        </p:grpSpPr>
        <p:sp>
          <p:nvSpPr>
            <p:cNvPr id="28" name="Arrow: Right 27">
              <a:extLst>
                <a:ext uri="{FF2B5EF4-FFF2-40B4-BE49-F238E27FC236}">
                  <a16:creationId xmlns:a16="http://schemas.microsoft.com/office/drawing/2014/main" id="{A636C8EF-D771-3BC5-9ECE-5F33A9E36F2F}"/>
                </a:ext>
              </a:extLst>
            </p:cNvPr>
            <p:cNvSpPr/>
            <p:nvPr/>
          </p:nvSpPr>
          <p:spPr>
            <a:xfrm rot="10800000">
              <a:off x="4295587" y="3970174"/>
              <a:ext cx="411480" cy="172196"/>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sp>
          <p:nvSpPr>
            <p:cNvPr id="29" name="Arrow: Right 28">
              <a:extLst>
                <a:ext uri="{FF2B5EF4-FFF2-40B4-BE49-F238E27FC236}">
                  <a16:creationId xmlns:a16="http://schemas.microsoft.com/office/drawing/2014/main" id="{0BC22BB1-CD76-B742-FC38-145B0999466A}"/>
                </a:ext>
              </a:extLst>
            </p:cNvPr>
            <p:cNvSpPr/>
            <p:nvPr/>
          </p:nvSpPr>
          <p:spPr>
            <a:xfrm>
              <a:off x="4447987" y="4122574"/>
              <a:ext cx="411480" cy="172196"/>
            </a:xfrm>
            <a:prstGeom prst="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s-ES" noProof="0"/>
            </a:p>
          </p:txBody>
        </p:sp>
      </p:grpSp>
    </p:spTree>
    <p:custDataLst>
      <p:tags r:id="rId1"/>
    </p:custDataLst>
    <p:extLst>
      <p:ext uri="{BB962C8B-B14F-4D97-AF65-F5344CB8AC3E}">
        <p14:creationId xmlns:p14="http://schemas.microsoft.com/office/powerpoint/2010/main" val="1217622540"/>
      </p:ext>
    </p:extLst>
  </p:cSld>
  <p:clrMapOvr>
    <a:masterClrMapping/>
  </p:clrMapOvr>
  <mc:AlternateContent xmlns:mc="http://schemas.openxmlformats.org/markup-compatibility/2006" xmlns:p14="http://schemas.microsoft.com/office/powerpoint/2010/main">
    <mc:Choice Requires="p14">
      <p:transition spd="slow" p14:dur="2000" advTm="11782"/>
    </mc:Choice>
    <mc:Fallback xmlns="">
      <p:transition spd="slow" advTm="117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B8B37-0CB6-066A-E0A5-67E1FEEE5298}"/>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66CFA3AD-C260-60A4-A5AE-A5F73EAEE84F}"/>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p:txBody>
      </p:sp>
      <p:graphicFrame>
        <p:nvGraphicFramePr>
          <p:cNvPr id="3" name="Content Placeholder 9">
            <a:extLst>
              <a:ext uri="{FF2B5EF4-FFF2-40B4-BE49-F238E27FC236}">
                <a16:creationId xmlns:a16="http://schemas.microsoft.com/office/drawing/2014/main" id="{940837DD-9106-CC6B-215C-5FE9E7C1977C}"/>
              </a:ext>
            </a:extLst>
          </p:cNvPr>
          <p:cNvGraphicFramePr>
            <a:graphicFrameLocks/>
          </p:cNvGraphicFramePr>
          <p:nvPr>
            <p:extLst>
              <p:ext uri="{D42A27DB-BD31-4B8C-83A1-F6EECF244321}">
                <p14:modId xmlns:p14="http://schemas.microsoft.com/office/powerpoint/2010/main" val="1560154429"/>
              </p:ext>
            </p:extLst>
          </p:nvPr>
        </p:nvGraphicFramePr>
        <p:xfrm>
          <a:off x="764226" y="2626020"/>
          <a:ext cx="11018199" cy="3079660"/>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tc>
                <a:tc>
                  <a:txBody>
                    <a:bodyPr/>
                    <a:lstStyle/>
                    <a:p>
                      <a:r>
                        <a:rPr lang="es-ES" noProof="0"/>
                        <a:t>Zero-</a:t>
                      </a:r>
                      <a:r>
                        <a:rPr lang="es-ES" noProof="0" err="1"/>
                        <a:t>shot</a:t>
                      </a:r>
                      <a:endParaRPr lang="es-ES" noProof="0"/>
                    </a:p>
                  </a:txBody>
                  <a:tcPr anchor="ctr"/>
                </a:tc>
                <a:tc>
                  <a:txBody>
                    <a:bodyPr/>
                    <a:lstStyle/>
                    <a:p>
                      <a:r>
                        <a:rPr lang="es-ES" noProof="0" dirty="0"/>
                        <a:t>Fine-</a:t>
                      </a:r>
                      <a:r>
                        <a:rPr lang="es-ES" noProof="0" dirty="0" err="1"/>
                        <a:t>tuning</a:t>
                      </a:r>
                      <a:r>
                        <a:rPr lang="es-ES" noProof="0" dirty="0"/>
                        <a:t> (con segmentos y anomalías)</a:t>
                      </a:r>
                    </a:p>
                  </a:txBody>
                  <a:tcPr anchor="ctr"/>
                </a:tc>
                <a:extLst>
                  <a:ext uri="{0D108BD9-81ED-4DB2-BD59-A6C34878D82A}">
                    <a16:rowId xmlns:a16="http://schemas.microsoft.com/office/drawing/2014/main" val="3424751165"/>
                  </a:ext>
                </a:extLst>
              </a:tr>
              <a:tr h="669710">
                <a:tc>
                  <a:txBody>
                    <a:bodyPr/>
                    <a:lstStyle/>
                    <a:p>
                      <a:endParaRPr lang="es-ES"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tc>
                <a:extLst>
                  <a:ext uri="{0D108BD9-81ED-4DB2-BD59-A6C34878D82A}">
                    <a16:rowId xmlns:a16="http://schemas.microsoft.com/office/drawing/2014/main" val="2875854374"/>
                  </a:ext>
                </a:extLst>
              </a:tr>
              <a:tr h="610615">
                <a:tc>
                  <a:txBody>
                    <a:bodyPr/>
                    <a:lstStyle/>
                    <a:p>
                      <a:endParaRPr lang="es-ES" noProof="0" dirty="0"/>
                    </a:p>
                  </a:txBody>
                  <a:tcPr anchor="ctr"/>
                </a:tc>
                <a:tc>
                  <a:txBody>
                    <a:bodyPr/>
                    <a:lstStyle/>
                    <a:p>
                      <a:endParaRPr lang="es-ES" noProof="0" dirty="0"/>
                    </a:p>
                    <a:p>
                      <a:endParaRPr lang="es-ES" noProof="0" dirty="0"/>
                    </a:p>
                    <a:p>
                      <a:endParaRPr lang="es-ES" noProof="0" dirty="0"/>
                    </a:p>
                    <a:p>
                      <a:endParaRPr lang="es-ES" noProof="0" dirty="0"/>
                    </a:p>
                  </a:txBody>
                  <a:tcPr anchor="ctr"/>
                </a:tc>
                <a:tc>
                  <a:txBody>
                    <a:bodyPr/>
                    <a:lstStyle/>
                    <a:p>
                      <a:endParaRPr lang="es-ES" noProof="0" dirty="0"/>
                    </a:p>
                  </a:txBody>
                  <a:tcPr anchor="ctr"/>
                </a:tc>
                <a:extLst>
                  <a:ext uri="{0D108BD9-81ED-4DB2-BD59-A6C34878D82A}">
                    <a16:rowId xmlns:a16="http://schemas.microsoft.com/office/drawing/2014/main" val="3696714275"/>
                  </a:ext>
                </a:extLst>
              </a:tr>
              <a:tr h="610615">
                <a:tc>
                  <a:txBody>
                    <a:bodyPr/>
                    <a:lstStyle/>
                    <a:p>
                      <a:endParaRPr lang="es-ES" noProof="0" dirty="0"/>
                    </a:p>
                  </a:txBody>
                  <a:tcPr anchor="ctr"/>
                </a:tc>
                <a:tc>
                  <a:txBody>
                    <a:bodyPr/>
                    <a:lstStyle/>
                    <a:p>
                      <a:endParaRPr lang="es-ES" noProof="0" dirty="0"/>
                    </a:p>
                  </a:txBody>
                  <a:tcPr anchor="ctr"/>
                </a:tc>
                <a:tc>
                  <a:txBody>
                    <a:bodyPr/>
                    <a:lstStyle/>
                    <a:p>
                      <a:endParaRPr lang="es-ES" noProof="0" dirty="0"/>
                    </a:p>
                  </a:txBody>
                  <a:tcPr anchor="ctr"/>
                </a:tc>
                <a:extLst>
                  <a:ext uri="{0D108BD9-81ED-4DB2-BD59-A6C34878D82A}">
                    <a16:rowId xmlns:a16="http://schemas.microsoft.com/office/drawing/2014/main" val="3647204928"/>
                  </a:ext>
                </a:extLst>
              </a:tr>
            </a:tbl>
          </a:graphicData>
        </a:graphic>
      </p:graphicFrame>
      <p:graphicFrame>
        <p:nvGraphicFramePr>
          <p:cNvPr id="15" name="Content Placeholder 9">
            <a:extLst>
              <a:ext uri="{FF2B5EF4-FFF2-40B4-BE49-F238E27FC236}">
                <a16:creationId xmlns:a16="http://schemas.microsoft.com/office/drawing/2014/main" id="{4DF3BEFD-B5C4-D6A9-D9E0-A3110C962CEF}"/>
              </a:ext>
            </a:extLst>
          </p:cNvPr>
          <p:cNvGraphicFramePr>
            <a:graphicFrameLocks/>
          </p:cNvGraphicFramePr>
          <p:nvPr>
            <p:extLst>
              <p:ext uri="{D42A27DB-BD31-4B8C-83A1-F6EECF244321}">
                <p14:modId xmlns:p14="http://schemas.microsoft.com/office/powerpoint/2010/main" val="1174272088"/>
              </p:ext>
            </p:extLst>
          </p:nvPr>
        </p:nvGraphicFramePr>
        <p:xfrm>
          <a:off x="769851" y="2632066"/>
          <a:ext cx="11018199" cy="3076098"/>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01426">
                <a:tc>
                  <a:txBody>
                    <a:bodyPr/>
                    <a:lstStyle/>
                    <a:p>
                      <a:endParaRPr lang="es-ES" noProof="0" dirty="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59632">
                <a:tc>
                  <a:txBody>
                    <a:bodyPr/>
                    <a:lstStyle/>
                    <a:p>
                      <a:r>
                        <a:rPr lang="es-ES" b="1" noProof="0" dirty="0"/>
                        <a:t>Anomalías</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a:t>
                      </a:r>
                      <a:r>
                        <a:rPr lang="es-ES" noProof="0" dirty="0">
                          <a:solidFill>
                            <a:schemeClr val="tx1"/>
                          </a:solidFill>
                        </a:rPr>
                        <a:t>Se detectan, pero son difíciles de aislar</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a:t>
                      </a:r>
                      <a:r>
                        <a:rPr lang="es-ES" noProof="0" dirty="0">
                          <a:solidFill>
                            <a:schemeClr val="tx1"/>
                          </a:solidFill>
                        </a:rPr>
                        <a:t>Poca variación de los clúster</a:t>
                      </a:r>
                      <a:endParaRPr lang="es-ES" noProof="0" dirty="0"/>
                    </a:p>
                  </a:txBody>
                  <a:tcPr anchor="ctr">
                    <a:noFill/>
                  </a:tcPr>
                </a:tc>
                <a:extLst>
                  <a:ext uri="{0D108BD9-81ED-4DB2-BD59-A6C34878D82A}">
                    <a16:rowId xmlns:a16="http://schemas.microsoft.com/office/drawing/2014/main" val="1642816151"/>
                  </a:ext>
                </a:extLst>
              </a:tr>
              <a:tr h="900640">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solidFill>
                          <a:schemeClr val="tx1"/>
                        </a:solidFill>
                      </a:endParaRPr>
                    </a:p>
                  </a:txBody>
                  <a:tcPr anchor="ctr">
                    <a:noFill/>
                  </a:tcPr>
                </a:tc>
                <a:extLst>
                  <a:ext uri="{0D108BD9-81ED-4DB2-BD59-A6C34878D82A}">
                    <a16:rowId xmlns:a16="http://schemas.microsoft.com/office/drawing/2014/main" val="2875854374"/>
                  </a:ext>
                </a:extLst>
              </a:tr>
              <a:tr h="900640">
                <a:tc>
                  <a:txBody>
                    <a:bodyPr/>
                    <a:lstStyle/>
                    <a:p>
                      <a:endParaRPr lang="es-ES" noProof="0" dirty="0"/>
                    </a:p>
                    <a:p>
                      <a:endParaRPr lang="es-ES" noProof="0" dirty="0"/>
                    </a:p>
                    <a:p>
                      <a:endParaRPr lang="es-ES" noProof="0" dirty="0"/>
                    </a:p>
                  </a:txBody>
                  <a:tcPr anchor="ctr">
                    <a:noFill/>
                  </a:tcPr>
                </a:tc>
                <a:tc>
                  <a:txBody>
                    <a:bodyPr/>
                    <a:lstStyle/>
                    <a:p>
                      <a:endParaRPr lang="es-ES" noProof="0" dirty="0"/>
                    </a:p>
                  </a:txBody>
                  <a:tcPr anchor="ctr">
                    <a:noFill/>
                  </a:tcPr>
                </a:tc>
                <a:tc>
                  <a:txBody>
                    <a:bodyPr/>
                    <a:lstStyle/>
                    <a:p>
                      <a:endParaRPr lang="es-ES" noProof="0" dirty="0"/>
                    </a:p>
                  </a:txBody>
                  <a:tcPr anchor="ctr">
                    <a:noFill/>
                  </a:tcPr>
                </a:tc>
                <a:extLst>
                  <a:ext uri="{0D108BD9-81ED-4DB2-BD59-A6C34878D82A}">
                    <a16:rowId xmlns:a16="http://schemas.microsoft.com/office/drawing/2014/main" val="3696714275"/>
                  </a:ext>
                </a:extLst>
              </a:tr>
            </a:tbl>
          </a:graphicData>
        </a:graphic>
      </p:graphicFrame>
      <p:graphicFrame>
        <p:nvGraphicFramePr>
          <p:cNvPr id="11" name="Content Placeholder 9">
            <a:extLst>
              <a:ext uri="{FF2B5EF4-FFF2-40B4-BE49-F238E27FC236}">
                <a16:creationId xmlns:a16="http://schemas.microsoft.com/office/drawing/2014/main" id="{31A1B331-313E-8463-564C-7CD6C43AB7F6}"/>
              </a:ext>
            </a:extLst>
          </p:cNvPr>
          <p:cNvGraphicFramePr>
            <a:graphicFrameLocks/>
          </p:cNvGraphicFramePr>
          <p:nvPr>
            <p:extLst>
              <p:ext uri="{D42A27DB-BD31-4B8C-83A1-F6EECF244321}">
                <p14:modId xmlns:p14="http://schemas.microsoft.com/office/powerpoint/2010/main" val="4215255487"/>
              </p:ext>
            </p:extLst>
          </p:nvPr>
        </p:nvGraphicFramePr>
        <p:xfrm>
          <a:off x="778705" y="2629629"/>
          <a:ext cx="11018199" cy="3079660"/>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69710">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1642816151"/>
                  </a:ext>
                </a:extLst>
              </a:tr>
              <a:tr h="669710">
                <a:tc>
                  <a:txBody>
                    <a:bodyPr/>
                    <a:lstStyle/>
                    <a:p>
                      <a:endParaRPr lang="es-ES" noProof="0"/>
                    </a:p>
                    <a:p>
                      <a:endParaRPr lang="es-ES" noProof="0"/>
                    </a:p>
                    <a:p>
                      <a:endParaRPr lang="es-ES" noProof="0"/>
                    </a:p>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solidFill>
                          <a:schemeClr val="tx1"/>
                        </a:solidFill>
                      </a:endParaRPr>
                    </a:p>
                  </a:txBody>
                  <a:tcPr anchor="ctr">
                    <a:noFill/>
                  </a:tcPr>
                </a:tc>
                <a:extLst>
                  <a:ext uri="{0D108BD9-81ED-4DB2-BD59-A6C34878D82A}">
                    <a16:rowId xmlns:a16="http://schemas.microsoft.com/office/drawing/2014/main" val="2875854374"/>
                  </a:ext>
                </a:extLst>
              </a:tr>
              <a:tr h="610615">
                <a:tc>
                  <a:txBody>
                    <a:bodyPr/>
                    <a:lstStyle/>
                    <a:p>
                      <a:r>
                        <a:rPr lang="es-ES" b="1" noProof="0"/>
                        <a:t>Tendencias</a:t>
                      </a:r>
                      <a:endParaRPr lang="es-ES" noProof="0"/>
                    </a:p>
                  </a:txBody>
                  <a:tcPr anchor="ctr">
                    <a:noFill/>
                  </a:tcPr>
                </a:tc>
                <a:tc>
                  <a:txBody>
                    <a:bodyPr/>
                    <a:lstStyle/>
                    <a:p>
                      <a:r>
                        <a:rPr lang="es-ES" noProof="0" dirty="0">
                          <a:solidFill>
                            <a:srgbClr val="FF0000"/>
                          </a:solidFill>
                        </a:rPr>
                        <a:t>✗ </a:t>
                      </a:r>
                      <a:r>
                        <a:rPr lang="es-ES" noProof="0" dirty="0">
                          <a:solidFill>
                            <a:schemeClr val="tx1"/>
                          </a:solidFill>
                        </a:rPr>
                        <a:t>No se detectan, efecto muelle</a:t>
                      </a:r>
                      <a:endParaRPr lang="es-ES" noProof="0" dirty="0"/>
                    </a:p>
                  </a:txBody>
                  <a:tcPr anchor="ctr">
                    <a:noFill/>
                  </a:tcPr>
                </a:tc>
                <a:tc>
                  <a:txBody>
                    <a:bodyPr/>
                    <a:lstStyle/>
                    <a:p>
                      <a:r>
                        <a:rPr lang="es-ES" noProof="0" dirty="0">
                          <a:solidFill>
                            <a:srgbClr val="FF0000"/>
                          </a:solidFill>
                        </a:rPr>
                        <a:t>✗</a:t>
                      </a:r>
                      <a:r>
                        <a:rPr lang="es-ES" noProof="0" dirty="0">
                          <a:solidFill>
                            <a:schemeClr val="tx1"/>
                          </a:solidFill>
                        </a:rPr>
                        <a:t>Sin cambios significativos</a:t>
                      </a:r>
                      <a:endParaRPr lang="es-ES" noProof="0" dirty="0"/>
                    </a:p>
                  </a:txBody>
                  <a:tcPr anchor="ctr">
                    <a:noFill/>
                  </a:tcPr>
                </a:tc>
                <a:extLst>
                  <a:ext uri="{0D108BD9-81ED-4DB2-BD59-A6C34878D82A}">
                    <a16:rowId xmlns:a16="http://schemas.microsoft.com/office/drawing/2014/main" val="3696714275"/>
                  </a:ext>
                </a:extLst>
              </a:tr>
            </a:tbl>
          </a:graphicData>
        </a:graphic>
      </p:graphicFrame>
      <p:graphicFrame>
        <p:nvGraphicFramePr>
          <p:cNvPr id="13" name="Content Placeholder 9">
            <a:extLst>
              <a:ext uri="{FF2B5EF4-FFF2-40B4-BE49-F238E27FC236}">
                <a16:creationId xmlns:a16="http://schemas.microsoft.com/office/drawing/2014/main" id="{C1E481B9-800A-C05C-A1E9-4DCD71E83B22}"/>
              </a:ext>
            </a:extLst>
          </p:cNvPr>
          <p:cNvGraphicFramePr>
            <a:graphicFrameLocks/>
          </p:cNvGraphicFramePr>
          <p:nvPr>
            <p:extLst>
              <p:ext uri="{D42A27DB-BD31-4B8C-83A1-F6EECF244321}">
                <p14:modId xmlns:p14="http://schemas.microsoft.com/office/powerpoint/2010/main" val="1903063331"/>
              </p:ext>
            </p:extLst>
          </p:nvPr>
        </p:nvGraphicFramePr>
        <p:xfrm>
          <a:off x="769851" y="2631455"/>
          <a:ext cx="11018199" cy="3089858"/>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01426">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extLst>
                  <a:ext uri="{0D108BD9-81ED-4DB2-BD59-A6C34878D82A}">
                    <a16:rowId xmlns:a16="http://schemas.microsoft.com/office/drawing/2014/main" val="3424751165"/>
                  </a:ext>
                </a:extLst>
              </a:tr>
              <a:tr h="659632">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1642816151"/>
                  </a:ext>
                </a:extLst>
              </a:tr>
              <a:tr h="900640">
                <a:tc>
                  <a:txBody>
                    <a:bodyPr/>
                    <a:lstStyle/>
                    <a:p>
                      <a:r>
                        <a:rPr lang="es-ES" b="1" noProof="0" dirty="0"/>
                        <a:t>Segmentación</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B050"/>
                          </a:solidFill>
                        </a:rPr>
                        <a:t>✓ </a:t>
                      </a:r>
                      <a:r>
                        <a:rPr lang="es-ES" noProof="0" dirty="0">
                          <a:solidFill>
                            <a:schemeClr val="tx1"/>
                          </a:solidFill>
                        </a:rPr>
                        <a:t>Se separan claramente los picos de la serie </a:t>
                      </a:r>
                      <a:r>
                        <a:rPr lang="es-ES" noProof="0" dirty="0" err="1">
                          <a:solidFill>
                            <a:schemeClr val="tx1"/>
                          </a:solidFill>
                        </a:rPr>
                        <a:t>Kohl’s</a:t>
                      </a:r>
                      <a:endParaRPr lang="es-ES" noProof="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a:t>
                      </a:r>
                      <a:r>
                        <a:rPr lang="es-ES" noProof="0" dirty="0">
                          <a:solidFill>
                            <a:schemeClr val="tx1"/>
                          </a:solidFill>
                        </a:rPr>
                        <a:t>las llanuras no se separan visualmente</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B050"/>
                          </a:solidFill>
                        </a:rPr>
                        <a:t>✓ </a:t>
                      </a:r>
                      <a:r>
                        <a:rPr lang="es-ES" noProof="0" dirty="0">
                          <a:solidFill>
                            <a:schemeClr val="tx1"/>
                          </a:solidFill>
                        </a:rPr>
                        <a:t>Los clústeres están más definidos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00B050"/>
                          </a:solidFill>
                        </a:rPr>
                        <a:t>✓ </a:t>
                      </a:r>
                      <a:r>
                        <a:rPr lang="es-ES" noProof="0" dirty="0">
                          <a:solidFill>
                            <a:schemeClr val="tx1"/>
                          </a:solidFill>
                        </a:rPr>
                        <a:t>Mejor captura de llanuras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a:t>
                      </a:r>
                      <a:r>
                        <a:rPr lang="es-ES" noProof="0" dirty="0">
                          <a:solidFill>
                            <a:schemeClr val="tx1"/>
                          </a:solidFill>
                        </a:rPr>
                        <a:t>las llanuras no se separan completamente</a:t>
                      </a:r>
                    </a:p>
                  </a:txBody>
                  <a:tcPr anchor="ctr">
                    <a:noFill/>
                  </a:tcPr>
                </a:tc>
                <a:extLst>
                  <a:ext uri="{0D108BD9-81ED-4DB2-BD59-A6C34878D82A}">
                    <a16:rowId xmlns:a16="http://schemas.microsoft.com/office/drawing/2014/main" val="2875854374"/>
                  </a:ext>
                </a:extLst>
              </a:tr>
              <a:tr h="900640">
                <a:tc>
                  <a:txBody>
                    <a:bodyPr/>
                    <a:lstStyle/>
                    <a:p>
                      <a:endParaRPr lang="es-ES" noProof="0" dirty="0"/>
                    </a:p>
                    <a:p>
                      <a:endParaRPr lang="es-ES" noProof="0" dirty="0"/>
                    </a:p>
                    <a:p>
                      <a:endParaRPr lang="es-ES" noProof="0" dirty="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696714275"/>
                  </a:ext>
                </a:extLst>
              </a:tr>
            </a:tbl>
          </a:graphicData>
        </a:graphic>
      </p:graphicFrame>
      <p:sp>
        <p:nvSpPr>
          <p:cNvPr id="6" name="Slide Number Placeholder 5">
            <a:extLst>
              <a:ext uri="{FF2B5EF4-FFF2-40B4-BE49-F238E27FC236}">
                <a16:creationId xmlns:a16="http://schemas.microsoft.com/office/drawing/2014/main" id="{44AE4DF7-4D79-E339-93B3-8878973C638D}"/>
              </a:ext>
            </a:extLst>
          </p:cNvPr>
          <p:cNvSpPr>
            <a:spLocks noGrp="1"/>
          </p:cNvSpPr>
          <p:nvPr>
            <p:ph type="sldNum" sz="quarter" idx="12"/>
          </p:nvPr>
        </p:nvSpPr>
        <p:spPr/>
        <p:txBody>
          <a:bodyPr/>
          <a:lstStyle/>
          <a:p>
            <a:fld id="{1A06E274-3D30-4D47-98D0-0581248BD0B1}" type="slidenum">
              <a:rPr lang="es-ES" noProof="0" smtClean="0"/>
              <a:t>50</a:t>
            </a:fld>
            <a:endParaRPr lang="es-ES" noProof="0"/>
          </a:p>
        </p:txBody>
      </p:sp>
      <p:sp>
        <p:nvSpPr>
          <p:cNvPr id="4" name="Rectangle: Rounded Corners 3">
            <a:extLst>
              <a:ext uri="{FF2B5EF4-FFF2-40B4-BE49-F238E27FC236}">
                <a16:creationId xmlns:a16="http://schemas.microsoft.com/office/drawing/2014/main" id="{5A30BC25-A5AC-8D79-0BBE-317D73026CB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Resultados </a:t>
            </a:r>
            <a:r>
              <a:rPr lang="es-ES" sz="2800" b="1">
                <a:solidFill>
                  <a:schemeClr val="bg2">
                    <a:lumMod val="50000"/>
                  </a:schemeClr>
                </a:solidFill>
                <a:latin typeface="+mj-lt"/>
              </a:rPr>
              <a:t>3/5</a:t>
            </a:r>
          </a:p>
        </p:txBody>
      </p:sp>
      <p:sp>
        <p:nvSpPr>
          <p:cNvPr id="9" name="Slide Number Placeholder 3">
            <a:extLst>
              <a:ext uri="{FF2B5EF4-FFF2-40B4-BE49-F238E27FC236}">
                <a16:creationId xmlns:a16="http://schemas.microsoft.com/office/drawing/2014/main" id="{36D5B38A-1461-D0B9-55C2-CB4B94501023}"/>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50</a:t>
            </a:fld>
            <a:endParaRPr lang="es-ES"/>
          </a:p>
        </p:txBody>
      </p:sp>
      <p:graphicFrame>
        <p:nvGraphicFramePr>
          <p:cNvPr id="32" name="Diagram 31">
            <a:extLst>
              <a:ext uri="{FF2B5EF4-FFF2-40B4-BE49-F238E27FC236}">
                <a16:creationId xmlns:a16="http://schemas.microsoft.com/office/drawing/2014/main" id="{17F6678E-3F36-69CE-DD08-C66CC3FFDF7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EA62CB82-3613-6CD2-EE71-D6082A92E764}"/>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5" name="TextBox 4">
            <a:extLst>
              <a:ext uri="{FF2B5EF4-FFF2-40B4-BE49-F238E27FC236}">
                <a16:creationId xmlns:a16="http://schemas.microsoft.com/office/drawing/2014/main" id="{38C3D50A-0310-2B83-F2B2-EE664A32E31F}"/>
              </a:ext>
            </a:extLst>
          </p:cNvPr>
          <p:cNvSpPr txBox="1"/>
          <p:nvPr/>
        </p:nvSpPr>
        <p:spPr>
          <a:xfrm>
            <a:off x="838200" y="1680222"/>
            <a:ext cx="3293791" cy="369332"/>
          </a:xfrm>
          <a:prstGeom prst="rect">
            <a:avLst/>
          </a:prstGeom>
          <a:noFill/>
        </p:spPr>
        <p:txBody>
          <a:bodyPr wrap="square" rtlCol="0">
            <a:spAutoFit/>
          </a:bodyPr>
          <a:lstStyle/>
          <a:p>
            <a:r>
              <a:rPr lang="es-ES" b="1" noProof="0" dirty="0"/>
              <a:t>MOMENT-SMALL</a:t>
            </a:r>
            <a:endParaRPr lang="es-ES" noProof="0" dirty="0"/>
          </a:p>
        </p:txBody>
      </p:sp>
      <p:grpSp>
        <p:nvGrpSpPr>
          <p:cNvPr id="7" name="Group 6">
            <a:extLst>
              <a:ext uri="{FF2B5EF4-FFF2-40B4-BE49-F238E27FC236}">
                <a16:creationId xmlns:a16="http://schemas.microsoft.com/office/drawing/2014/main" id="{D168B92E-3E56-97DF-F4C6-C40733225CC3}"/>
              </a:ext>
            </a:extLst>
          </p:cNvPr>
          <p:cNvGrpSpPr/>
          <p:nvPr/>
        </p:nvGrpSpPr>
        <p:grpSpPr>
          <a:xfrm>
            <a:off x="0" y="1285200"/>
            <a:ext cx="1003300" cy="659583"/>
            <a:chOff x="11353800" y="6453113"/>
            <a:chExt cx="1003300" cy="659583"/>
          </a:xfrm>
        </p:grpSpPr>
        <p:grpSp>
          <p:nvGrpSpPr>
            <p:cNvPr id="8" name="Group 7">
              <a:extLst>
                <a:ext uri="{FF2B5EF4-FFF2-40B4-BE49-F238E27FC236}">
                  <a16:creationId xmlns:a16="http://schemas.microsoft.com/office/drawing/2014/main" id="{5E6C7EB2-6CDB-EBB0-2BFC-4D6B865AB677}"/>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A45D6652-7414-1824-6F8E-27461C68551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A9AD28FB-7967-3B73-33BC-8D4A086BD129}"/>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0" name="Freeform: Shape 9">
              <a:extLst>
                <a:ext uri="{FF2B5EF4-FFF2-40B4-BE49-F238E27FC236}">
                  <a16:creationId xmlns:a16="http://schemas.microsoft.com/office/drawing/2014/main" id="{39D91947-7E0A-CFB4-486C-85D59983C33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146612903"/>
      </p:ext>
    </p:extLst>
  </p:cSld>
  <p:clrMapOvr>
    <a:masterClrMapping/>
  </p:clrMapOvr>
  <mc:AlternateContent xmlns:mc="http://schemas.openxmlformats.org/markup-compatibility/2006" xmlns:p14="http://schemas.microsoft.com/office/powerpoint/2010/main">
    <mc:Choice Requires="p14">
      <p:transition spd="slow" p14:dur="2000" advTm="32231"/>
    </mc:Choice>
    <mc:Fallback xmlns="">
      <p:transition spd="slow" advTm="322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817C6-0EF1-1A32-F6FF-7DE540B0067D}"/>
            </a:ext>
          </a:extLst>
        </p:cNvPr>
        <p:cNvGrpSpPr/>
        <p:nvPr/>
      </p:nvGrpSpPr>
      <p:grpSpPr>
        <a:xfrm>
          <a:off x="0" y="0"/>
          <a:ext cx="0" cy="0"/>
          <a:chOff x="0" y="0"/>
          <a:chExt cx="0" cy="0"/>
        </a:xfrm>
      </p:grpSpPr>
      <p:graphicFrame>
        <p:nvGraphicFramePr>
          <p:cNvPr id="15" name="Content Placeholder 9">
            <a:extLst>
              <a:ext uri="{FF2B5EF4-FFF2-40B4-BE49-F238E27FC236}">
                <a16:creationId xmlns:a16="http://schemas.microsoft.com/office/drawing/2014/main" id="{D8C8FD29-72D2-6D55-AB47-93B3BF103C06}"/>
              </a:ext>
            </a:extLst>
          </p:cNvPr>
          <p:cNvGraphicFramePr>
            <a:graphicFrameLocks/>
          </p:cNvGraphicFramePr>
          <p:nvPr>
            <p:extLst>
              <p:ext uri="{D42A27DB-BD31-4B8C-83A1-F6EECF244321}">
                <p14:modId xmlns:p14="http://schemas.microsoft.com/office/powerpoint/2010/main" val="584924860"/>
              </p:ext>
            </p:extLst>
          </p:nvPr>
        </p:nvGraphicFramePr>
        <p:xfrm>
          <a:off x="335601" y="2408421"/>
          <a:ext cx="11018199" cy="3079495"/>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dirty="0"/>
                    </a:p>
                  </a:txBody>
                  <a:tcPr anchor="ctr">
                    <a:noFill/>
                  </a:tcPr>
                </a:tc>
                <a:tc>
                  <a:txBody>
                    <a:bodyPr/>
                    <a:lstStyle/>
                    <a:p>
                      <a:endParaRPr lang="es-ES" noProof="0" dirty="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69710">
                <a:tc>
                  <a:txBody>
                    <a:bodyPr/>
                    <a:lstStyle/>
                    <a:p>
                      <a:r>
                        <a:rPr lang="es-ES" b="1" noProof="0" dirty="0"/>
                        <a:t>Anomalías</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solidFill>
                            <a:schemeClr val="tx1"/>
                          </a:solidFill>
                        </a:rPr>
                        <a:t>Aunque se empieza a detectar alguna, se entremezclan con el resto de la información</a:t>
                      </a:r>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solidFill>
                            <a:schemeClr val="tx1"/>
                          </a:solidFill>
                        </a:rPr>
                        <a:t>Los clústeres apenas se modificaron en el caso de M-</a:t>
                      </a:r>
                      <a:r>
                        <a:rPr lang="es-ES" noProof="0" dirty="0" err="1">
                          <a:solidFill>
                            <a:schemeClr val="tx1"/>
                          </a:solidFill>
                        </a:rPr>
                        <a:t>Toy</a:t>
                      </a:r>
                      <a:endParaRPr lang="es-ES" noProof="0" dirty="0"/>
                    </a:p>
                  </a:txBody>
                  <a:tcPr anchor="ctr">
                    <a:noFill/>
                  </a:tcPr>
                </a:tc>
                <a:extLst>
                  <a:ext uri="{0D108BD9-81ED-4DB2-BD59-A6C34878D82A}">
                    <a16:rowId xmlns:a16="http://schemas.microsoft.com/office/drawing/2014/main" val="1642816151"/>
                  </a:ext>
                </a:extLst>
              </a:tr>
              <a:tr h="669710">
                <a:tc>
                  <a:txBody>
                    <a:bodyPr/>
                    <a:lstStyle/>
                    <a:p>
                      <a:endParaRPr lang="es-ES" noProof="0"/>
                    </a:p>
                    <a:p>
                      <a:endParaRPr lang="es-ES" noProof="0"/>
                    </a:p>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noFill/>
                  </a:tcPr>
                </a:tc>
                <a:extLst>
                  <a:ext uri="{0D108BD9-81ED-4DB2-BD59-A6C34878D82A}">
                    <a16:rowId xmlns:a16="http://schemas.microsoft.com/office/drawing/2014/main" val="2875854374"/>
                  </a:ext>
                </a:extLst>
              </a:tr>
              <a:tr h="610615">
                <a:tc>
                  <a:txBody>
                    <a:bodyPr/>
                    <a:lstStyle/>
                    <a:p>
                      <a:endParaRPr lang="es-ES" noProof="0"/>
                    </a:p>
                  </a:txBody>
                  <a:tcPr anchor="ctr">
                    <a:noFill/>
                  </a:tcPr>
                </a:tc>
                <a:tc>
                  <a:txBody>
                    <a:bodyPr/>
                    <a:lstStyle/>
                    <a:p>
                      <a:endParaRPr lang="es-ES" noProof="0"/>
                    </a:p>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696714275"/>
                  </a:ext>
                </a:extLst>
              </a:tr>
            </a:tbl>
          </a:graphicData>
        </a:graphic>
      </p:graphicFrame>
      <p:sp>
        <p:nvSpPr>
          <p:cNvPr id="42" name="Rectangle: Rounded Corners 41">
            <a:extLst>
              <a:ext uri="{FF2B5EF4-FFF2-40B4-BE49-F238E27FC236}">
                <a16:creationId xmlns:a16="http://schemas.microsoft.com/office/drawing/2014/main" id="{D028E076-0C58-30FA-4AAC-19D866957874}"/>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graphicFrame>
        <p:nvGraphicFramePr>
          <p:cNvPr id="10" name="Content Placeholder 9">
            <a:extLst>
              <a:ext uri="{FF2B5EF4-FFF2-40B4-BE49-F238E27FC236}">
                <a16:creationId xmlns:a16="http://schemas.microsoft.com/office/drawing/2014/main" id="{E3B4C61A-8DEC-A888-02B1-902584DA46CB}"/>
              </a:ext>
            </a:extLst>
          </p:cNvPr>
          <p:cNvGraphicFramePr>
            <a:graphicFrameLocks/>
          </p:cNvGraphicFramePr>
          <p:nvPr>
            <p:extLst>
              <p:ext uri="{D42A27DB-BD31-4B8C-83A1-F6EECF244321}">
                <p14:modId xmlns:p14="http://schemas.microsoft.com/office/powerpoint/2010/main" val="2174553197"/>
              </p:ext>
            </p:extLst>
          </p:nvPr>
        </p:nvGraphicFramePr>
        <p:xfrm>
          <a:off x="335601" y="2193766"/>
          <a:ext cx="11018199" cy="3309305"/>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566105">
                <a:tc>
                  <a:txBody>
                    <a:bodyPr/>
                    <a:lstStyle/>
                    <a:p>
                      <a:endParaRPr lang="es-ES"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endParaRPr lang="es-ES"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endParaRPr lang="es-ES"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24751165"/>
                  </a:ext>
                </a:extLst>
              </a:tr>
              <a:tr h="1102071">
                <a:tc>
                  <a:txBody>
                    <a:bodyPr/>
                    <a:lstStyle/>
                    <a:p>
                      <a:endParaRPr lang="es-ES" noProof="0"/>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lnL>
                      <a:noFill/>
                    </a:lnL>
                    <a:lnR>
                      <a:noFill/>
                    </a:lnR>
                    <a:lnT w="12700" cmpd="sng">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642816151"/>
                  </a:ext>
                </a:extLst>
              </a:tr>
              <a:tr h="360330">
                <a:tc>
                  <a:txBody>
                    <a:bodyPr/>
                    <a:lstStyle/>
                    <a:p>
                      <a:endParaRPr lang="es-ES" noProof="0"/>
                    </a:p>
                    <a:p>
                      <a:endParaRPr lang="es-ES" noProof="0"/>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b="0"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b="0" noProof="0"/>
                    </a:p>
                  </a:txBody>
                  <a:tcPr anchor="ctr">
                    <a:lnL>
                      <a:noFill/>
                    </a:lnL>
                    <a:lnR>
                      <a:noFill/>
                    </a:lnR>
                    <a:lnT>
                      <a:noFill/>
                    </a:lnT>
                    <a:lnB>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b="0" noProof="0">
                        <a:solidFill>
                          <a:schemeClr val="tx1"/>
                        </a:solidFill>
                      </a:endParaRPr>
                    </a:p>
                  </a:txBody>
                  <a:tcPr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75854374"/>
                  </a:ext>
                </a:extLst>
              </a:tr>
              <a:tr h="593423">
                <a:tc>
                  <a:txBody>
                    <a:bodyPr/>
                    <a:lstStyle/>
                    <a:p>
                      <a:r>
                        <a:rPr lang="es-ES" b="1" noProof="0"/>
                        <a:t>Tendencias</a:t>
                      </a:r>
                      <a:endParaRPr lang="es-ES" noProof="0"/>
                    </a:p>
                  </a:txBody>
                  <a:tcPr anchor="ctr">
                    <a:lnL>
                      <a:noFill/>
                    </a:lnL>
                    <a:lnR>
                      <a:noFill/>
                    </a:lnR>
                    <a:lnT>
                      <a:noFill/>
                    </a:lnT>
                    <a:lnB w="12700" cmpd="sng">
                      <a:noFill/>
                    </a:lnB>
                    <a:lnTlToBr w="12700" cmpd="sng">
                      <a:noFill/>
                      <a:prstDash val="solid"/>
                    </a:lnTlToBr>
                    <a:lnBlToTr w="12700" cmpd="sng">
                      <a:noFill/>
                      <a:prstDash val="solid"/>
                    </a:lnBlToTr>
                    <a:noFill/>
                  </a:tcPr>
                </a:tc>
                <a:tc>
                  <a:txBody>
                    <a:bodyPr/>
                    <a:lstStyle/>
                    <a:p>
                      <a:r>
                        <a:rPr lang="es-ES" b="0" noProof="0">
                          <a:solidFill>
                            <a:srgbClr val="FF0000"/>
                          </a:solidFill>
                        </a:rPr>
                        <a:t>✗ </a:t>
                      </a:r>
                      <a:r>
                        <a:rPr lang="es-ES" b="0" noProof="0">
                          <a:solidFill>
                            <a:schemeClr val="tx1"/>
                          </a:solidFill>
                        </a:rPr>
                        <a:t>Parece capturar tendencias, pero no está muy definido</a:t>
                      </a:r>
                      <a:endParaRPr lang="es-ES" b="0" noProof="0"/>
                    </a:p>
                  </a:txBody>
                  <a:tcPr anchor="ctr">
                    <a:lnL>
                      <a:noFill/>
                    </a:lnL>
                    <a:lnR>
                      <a:noFill/>
                    </a:lnR>
                    <a:lnT>
                      <a:noFill/>
                    </a:lnT>
                    <a:lnB w="12700" cmpd="sng">
                      <a:noFill/>
                    </a:lnB>
                    <a:lnTlToBr w="12700" cmpd="sng">
                      <a:noFill/>
                      <a:prstDash val="solid"/>
                    </a:lnTlToBr>
                    <a:lnBlToTr w="12700" cmpd="sng">
                      <a:noFill/>
                      <a:prstDash val="solid"/>
                    </a:lnBlToTr>
                    <a:noFill/>
                  </a:tcPr>
                </a:tc>
                <a:tc>
                  <a:txBody>
                    <a:bodyPr/>
                    <a:lstStyle/>
                    <a:p>
                      <a:r>
                        <a:rPr lang="es-ES" b="0" noProof="0">
                          <a:solidFill>
                            <a:srgbClr val="FF0000"/>
                          </a:solidFill>
                        </a:rPr>
                        <a:t>✗</a:t>
                      </a:r>
                      <a:r>
                        <a:rPr lang="es-ES" b="0" noProof="0">
                          <a:solidFill>
                            <a:schemeClr val="tx1"/>
                          </a:solidFill>
                        </a:rPr>
                        <a:t>Ligeramente mejor, pero sigue sin estar claro</a:t>
                      </a:r>
                      <a:endParaRPr lang="es-ES" b="0" noProof="0"/>
                    </a:p>
                  </a:txBody>
                  <a:tcPr anchor="ctr">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96714275"/>
                  </a:ext>
                </a:extLst>
              </a:tr>
            </a:tbl>
          </a:graphicData>
        </a:graphic>
      </p:graphicFrame>
      <p:sp>
        <p:nvSpPr>
          <p:cNvPr id="6" name="Slide Number Placeholder 5">
            <a:extLst>
              <a:ext uri="{FF2B5EF4-FFF2-40B4-BE49-F238E27FC236}">
                <a16:creationId xmlns:a16="http://schemas.microsoft.com/office/drawing/2014/main" id="{172EF13C-55B3-2397-DCE1-0A2486198FB6}"/>
              </a:ext>
            </a:extLst>
          </p:cNvPr>
          <p:cNvSpPr>
            <a:spLocks noGrp="1"/>
          </p:cNvSpPr>
          <p:nvPr>
            <p:ph type="sldNum" sz="quarter" idx="12"/>
          </p:nvPr>
        </p:nvSpPr>
        <p:spPr/>
        <p:txBody>
          <a:bodyPr/>
          <a:lstStyle/>
          <a:p>
            <a:fld id="{1A06E274-3D30-4D47-98D0-0581248BD0B1}" type="slidenum">
              <a:rPr lang="es-ES" noProof="0" smtClean="0"/>
              <a:t>51</a:t>
            </a:fld>
            <a:endParaRPr lang="es-ES" noProof="0"/>
          </a:p>
        </p:txBody>
      </p:sp>
      <p:sp>
        <p:nvSpPr>
          <p:cNvPr id="4" name="Rectangle: Rounded Corners 3">
            <a:extLst>
              <a:ext uri="{FF2B5EF4-FFF2-40B4-BE49-F238E27FC236}">
                <a16:creationId xmlns:a16="http://schemas.microsoft.com/office/drawing/2014/main" id="{431B2451-AB9B-74A3-CC23-31244E9ED26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Resultados </a:t>
            </a:r>
            <a:r>
              <a:rPr lang="es-ES" sz="2800" b="1">
                <a:solidFill>
                  <a:schemeClr val="bg2">
                    <a:lumMod val="50000"/>
                  </a:schemeClr>
                </a:solidFill>
                <a:latin typeface="+mj-lt"/>
              </a:rPr>
              <a:t>4/5</a:t>
            </a:r>
          </a:p>
        </p:txBody>
      </p:sp>
      <p:sp>
        <p:nvSpPr>
          <p:cNvPr id="9" name="Slide Number Placeholder 3">
            <a:extLst>
              <a:ext uri="{FF2B5EF4-FFF2-40B4-BE49-F238E27FC236}">
                <a16:creationId xmlns:a16="http://schemas.microsoft.com/office/drawing/2014/main" id="{C038418B-4D76-E90F-7B69-2D2497144AF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51</a:t>
            </a:fld>
            <a:endParaRPr lang="es-ES"/>
          </a:p>
        </p:txBody>
      </p:sp>
      <p:graphicFrame>
        <p:nvGraphicFramePr>
          <p:cNvPr id="32" name="Diagram 31">
            <a:extLst>
              <a:ext uri="{FF2B5EF4-FFF2-40B4-BE49-F238E27FC236}">
                <a16:creationId xmlns:a16="http://schemas.microsoft.com/office/drawing/2014/main" id="{7C5CD1DE-5076-8226-3582-47FDEF3B38C8}"/>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351A8527-CEBB-A1F2-D773-0755F5000F2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graphicFrame>
        <p:nvGraphicFramePr>
          <p:cNvPr id="7" name="Content Placeholder 9">
            <a:extLst>
              <a:ext uri="{FF2B5EF4-FFF2-40B4-BE49-F238E27FC236}">
                <a16:creationId xmlns:a16="http://schemas.microsoft.com/office/drawing/2014/main" id="{9450450C-616E-CF3C-6594-EA1A463C61DA}"/>
              </a:ext>
            </a:extLst>
          </p:cNvPr>
          <p:cNvGraphicFramePr>
            <a:graphicFrameLocks/>
          </p:cNvGraphicFramePr>
          <p:nvPr>
            <p:extLst>
              <p:ext uri="{D42A27DB-BD31-4B8C-83A1-F6EECF244321}">
                <p14:modId xmlns:p14="http://schemas.microsoft.com/office/powerpoint/2010/main" val="4148681281"/>
              </p:ext>
            </p:extLst>
          </p:nvPr>
        </p:nvGraphicFramePr>
        <p:xfrm>
          <a:off x="335601" y="2408421"/>
          <a:ext cx="11018199" cy="3079495"/>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tc>
                <a:tc>
                  <a:txBody>
                    <a:bodyPr/>
                    <a:lstStyle/>
                    <a:p>
                      <a:r>
                        <a:rPr lang="es-ES" noProof="0" dirty="0"/>
                        <a:t>Zero-</a:t>
                      </a:r>
                      <a:r>
                        <a:rPr lang="es-ES" noProof="0" dirty="0" err="1"/>
                        <a:t>shot</a:t>
                      </a:r>
                      <a:endParaRPr lang="es-ES" noProof="0" dirty="0"/>
                    </a:p>
                  </a:txBody>
                  <a:tcPr anchor="ctr"/>
                </a:tc>
                <a:tc>
                  <a:txBody>
                    <a:bodyPr/>
                    <a:lstStyle/>
                    <a:p>
                      <a:r>
                        <a:rPr lang="es-ES" noProof="0" dirty="0"/>
                        <a:t>Fine-</a:t>
                      </a:r>
                      <a:r>
                        <a:rPr lang="es-ES" noProof="0" dirty="0" err="1"/>
                        <a:t>tuning</a:t>
                      </a:r>
                      <a:r>
                        <a:rPr lang="es-ES" noProof="0" dirty="0"/>
                        <a:t> (con segmentos y anomalías)</a:t>
                      </a:r>
                    </a:p>
                  </a:txBody>
                  <a:tcPr anchor="ctr"/>
                </a:tc>
                <a:extLst>
                  <a:ext uri="{0D108BD9-81ED-4DB2-BD59-A6C34878D82A}">
                    <a16:rowId xmlns:a16="http://schemas.microsoft.com/office/drawing/2014/main" val="3424751165"/>
                  </a:ext>
                </a:extLst>
              </a:tr>
              <a:tr h="669710">
                <a:tc>
                  <a:txBody>
                    <a:bodyPr/>
                    <a:lstStyle/>
                    <a:p>
                      <a:r>
                        <a:rPr lang="es-ES" b="1" noProof="0"/>
                        <a:t>Anomalías</a:t>
                      </a: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solidFill>
                            <a:schemeClr val="tx1"/>
                          </a:solidFill>
                        </a:rPr>
                        <a:t>Aunque se empieza a detectar alguna, se entremezclan con el resto de la información</a:t>
                      </a:r>
                      <a:endParaRPr lang="es-ES"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solidFill>
                            <a:schemeClr val="tx1"/>
                          </a:solidFill>
                        </a:rPr>
                        <a:t>Los clústeres apenas se modificaron en el caso de M-</a:t>
                      </a:r>
                      <a:r>
                        <a:rPr lang="es-ES" noProof="0" err="1">
                          <a:solidFill>
                            <a:schemeClr val="tx1"/>
                          </a:solidFill>
                        </a:rPr>
                        <a:t>Toy</a:t>
                      </a:r>
                      <a:endParaRPr lang="es-ES" noProof="0"/>
                    </a:p>
                  </a:txBody>
                  <a:tcPr anchor="ctr"/>
                </a:tc>
                <a:extLst>
                  <a:ext uri="{0D108BD9-81ED-4DB2-BD59-A6C34878D82A}">
                    <a16:rowId xmlns:a16="http://schemas.microsoft.com/office/drawing/2014/main" val="1642816151"/>
                  </a:ext>
                </a:extLst>
              </a:tr>
              <a:tr h="669710">
                <a:tc>
                  <a:txBody>
                    <a:bodyPr/>
                    <a:lstStyle/>
                    <a:p>
                      <a:endParaRPr lang="es-ES" noProof="0"/>
                    </a:p>
                    <a:p>
                      <a:endParaRPr lang="es-ES" noProof="0"/>
                    </a:p>
                    <a:p>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tc>
                <a:extLst>
                  <a:ext uri="{0D108BD9-81ED-4DB2-BD59-A6C34878D82A}">
                    <a16:rowId xmlns:a16="http://schemas.microsoft.com/office/drawing/2014/main" val="2875854374"/>
                  </a:ext>
                </a:extLst>
              </a:tr>
              <a:tr h="610615">
                <a:tc>
                  <a:txBody>
                    <a:bodyPr/>
                    <a:lstStyle/>
                    <a:p>
                      <a:endParaRPr lang="es-ES" noProof="0"/>
                    </a:p>
                  </a:txBody>
                  <a:tcPr anchor="ctr"/>
                </a:tc>
                <a:tc>
                  <a:txBody>
                    <a:bodyPr/>
                    <a:lstStyle/>
                    <a:p>
                      <a:endParaRPr lang="es-ES" noProof="0"/>
                    </a:p>
                    <a:p>
                      <a:endParaRPr lang="es-ES" noProof="0"/>
                    </a:p>
                  </a:txBody>
                  <a:tcPr anchor="ctr"/>
                </a:tc>
                <a:tc>
                  <a:txBody>
                    <a:bodyPr/>
                    <a:lstStyle/>
                    <a:p>
                      <a:endParaRPr lang="es-ES" noProof="0" dirty="0"/>
                    </a:p>
                  </a:txBody>
                  <a:tcPr anchor="ctr"/>
                </a:tc>
                <a:extLst>
                  <a:ext uri="{0D108BD9-81ED-4DB2-BD59-A6C34878D82A}">
                    <a16:rowId xmlns:a16="http://schemas.microsoft.com/office/drawing/2014/main" val="3696714275"/>
                  </a:ext>
                </a:extLst>
              </a:tr>
            </a:tbl>
          </a:graphicData>
        </a:graphic>
      </p:graphicFrame>
      <p:sp>
        <p:nvSpPr>
          <p:cNvPr id="8" name="TextBox 7">
            <a:extLst>
              <a:ext uri="{FF2B5EF4-FFF2-40B4-BE49-F238E27FC236}">
                <a16:creationId xmlns:a16="http://schemas.microsoft.com/office/drawing/2014/main" id="{F29AD2AD-B604-9EE2-8467-C71EDC0A4E8E}"/>
              </a:ext>
            </a:extLst>
          </p:cNvPr>
          <p:cNvSpPr txBox="1"/>
          <p:nvPr/>
        </p:nvSpPr>
        <p:spPr>
          <a:xfrm>
            <a:off x="838200" y="1680222"/>
            <a:ext cx="3293791" cy="369332"/>
          </a:xfrm>
          <a:prstGeom prst="rect">
            <a:avLst/>
          </a:prstGeom>
          <a:noFill/>
        </p:spPr>
        <p:txBody>
          <a:bodyPr wrap="square" rtlCol="0">
            <a:spAutoFit/>
          </a:bodyPr>
          <a:lstStyle/>
          <a:p>
            <a:r>
              <a:rPr lang="es-ES" b="1" noProof="0" dirty="0"/>
              <a:t>MOMENT-BASE</a:t>
            </a:r>
            <a:endParaRPr lang="es-ES" noProof="0" dirty="0"/>
          </a:p>
        </p:txBody>
      </p:sp>
      <p:graphicFrame>
        <p:nvGraphicFramePr>
          <p:cNvPr id="3" name="Content Placeholder 9">
            <a:extLst>
              <a:ext uri="{FF2B5EF4-FFF2-40B4-BE49-F238E27FC236}">
                <a16:creationId xmlns:a16="http://schemas.microsoft.com/office/drawing/2014/main" id="{D31EF4FE-A1D1-E4D7-A3BE-9A197EB796AD}"/>
              </a:ext>
            </a:extLst>
          </p:cNvPr>
          <p:cNvGraphicFramePr>
            <a:graphicFrameLocks/>
          </p:cNvGraphicFramePr>
          <p:nvPr>
            <p:extLst>
              <p:ext uri="{D42A27DB-BD31-4B8C-83A1-F6EECF244321}">
                <p14:modId xmlns:p14="http://schemas.microsoft.com/office/powerpoint/2010/main" val="2377607751"/>
              </p:ext>
            </p:extLst>
          </p:nvPr>
        </p:nvGraphicFramePr>
        <p:xfrm>
          <a:off x="335601" y="3909534"/>
          <a:ext cx="11018199" cy="967266"/>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967266">
                <a:tc>
                  <a:txBody>
                    <a:bodyPr/>
                    <a:lstStyle/>
                    <a:p>
                      <a:r>
                        <a:rPr lang="es-ES" b="1" noProof="0"/>
                        <a:t>Segmentación</a:t>
                      </a:r>
                      <a:endParaRPr lang="es-ES"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a:solidFill>
                            <a:srgbClr val="00B050"/>
                          </a:solidFill>
                        </a:rPr>
                        <a:t>✓ </a:t>
                      </a:r>
                      <a:r>
                        <a:rPr lang="es-ES" b="0" noProof="0">
                          <a:solidFill>
                            <a:schemeClr val="tx1"/>
                          </a:solidFill>
                        </a:rPr>
                        <a:t>Los picos se detectan fácilmente</a:t>
                      </a:r>
                    </a:p>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a:solidFill>
                            <a:srgbClr val="FF0000"/>
                          </a:solidFill>
                        </a:rPr>
                        <a:t>✗ </a:t>
                      </a:r>
                      <a:r>
                        <a:rPr lang="es-ES" b="0" noProof="0">
                          <a:solidFill>
                            <a:schemeClr val="tx1"/>
                          </a:solidFill>
                        </a:rPr>
                        <a:t>Las llanuras, no</a:t>
                      </a:r>
                      <a:endParaRPr lang="es-ES" b="0" noProof="0"/>
                    </a:p>
                  </a:txBody>
                  <a:tcPr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noProof="0" dirty="0">
                          <a:solidFill>
                            <a:srgbClr val="00B050"/>
                          </a:solidFill>
                        </a:rPr>
                        <a:t>✓ </a:t>
                      </a:r>
                      <a:r>
                        <a:rPr lang="es-ES" b="0" noProof="0" dirty="0">
                          <a:solidFill>
                            <a:schemeClr val="tx1"/>
                          </a:solidFill>
                        </a:rPr>
                        <a:t>Ligera mejora</a:t>
                      </a:r>
                    </a:p>
                  </a:txBody>
                  <a:tcPr anchor="ct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75854374"/>
                  </a:ext>
                </a:extLst>
              </a:tr>
            </a:tbl>
          </a:graphicData>
        </a:graphic>
      </p:graphicFrame>
      <p:grpSp>
        <p:nvGrpSpPr>
          <p:cNvPr id="5" name="Group 4">
            <a:extLst>
              <a:ext uri="{FF2B5EF4-FFF2-40B4-BE49-F238E27FC236}">
                <a16:creationId xmlns:a16="http://schemas.microsoft.com/office/drawing/2014/main" id="{8B9220B4-0A4C-087B-421F-CF83BD541875}"/>
              </a:ext>
            </a:extLst>
          </p:cNvPr>
          <p:cNvGrpSpPr/>
          <p:nvPr/>
        </p:nvGrpSpPr>
        <p:grpSpPr>
          <a:xfrm>
            <a:off x="0" y="1285200"/>
            <a:ext cx="1003300" cy="659583"/>
            <a:chOff x="11353800" y="6453113"/>
            <a:chExt cx="1003300" cy="659583"/>
          </a:xfrm>
        </p:grpSpPr>
        <p:grpSp>
          <p:nvGrpSpPr>
            <p:cNvPr id="11" name="Group 10">
              <a:extLst>
                <a:ext uri="{FF2B5EF4-FFF2-40B4-BE49-F238E27FC236}">
                  <a16:creationId xmlns:a16="http://schemas.microsoft.com/office/drawing/2014/main" id="{D49B42E7-F779-1729-3F7E-082A70A67C3A}"/>
                </a:ext>
              </a:extLst>
            </p:cNvPr>
            <p:cNvGrpSpPr/>
            <p:nvPr/>
          </p:nvGrpSpPr>
          <p:grpSpPr>
            <a:xfrm>
              <a:off x="11353800" y="6453113"/>
              <a:ext cx="1003300" cy="659583"/>
              <a:chOff x="3297767" y="3824883"/>
              <a:chExt cx="1967439" cy="1398425"/>
            </a:xfrm>
          </p:grpSpPr>
          <p:sp>
            <p:nvSpPr>
              <p:cNvPr id="13" name="Freeform: Shape 12">
                <a:extLst>
                  <a:ext uri="{FF2B5EF4-FFF2-40B4-BE49-F238E27FC236}">
                    <a16:creationId xmlns:a16="http://schemas.microsoft.com/office/drawing/2014/main" id="{65483A53-5BE9-26A4-9FB1-45273DD8E1BE}"/>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C4F91D88-569D-816F-D471-2ADF53E82776}"/>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2" name="Freeform: Shape 11">
              <a:extLst>
                <a:ext uri="{FF2B5EF4-FFF2-40B4-BE49-F238E27FC236}">
                  <a16:creationId xmlns:a16="http://schemas.microsoft.com/office/drawing/2014/main" id="{68AAE7D3-9A1D-77E7-B287-C71EA25D9FA6}"/>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955135118"/>
      </p:ext>
    </p:extLst>
  </p:cSld>
  <p:clrMapOvr>
    <a:masterClrMapping/>
  </p:clrMapOvr>
  <mc:AlternateContent xmlns:mc="http://schemas.openxmlformats.org/markup-compatibility/2006" xmlns:p14="http://schemas.microsoft.com/office/powerpoint/2010/main">
    <mc:Choice Requires="p14">
      <p:transition spd="slow" p14:dur="2000" advTm="16777"/>
    </mc:Choice>
    <mc:Fallback xmlns="">
      <p:transition spd="slow" advTm="167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5CACE-24BD-CC3F-1A31-BF706D7DD6B8}"/>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E5800178-0AC5-6D56-CA5D-F5E7745B2058}"/>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graphicFrame>
        <p:nvGraphicFramePr>
          <p:cNvPr id="8" name="Content Placeholder 9">
            <a:extLst>
              <a:ext uri="{FF2B5EF4-FFF2-40B4-BE49-F238E27FC236}">
                <a16:creationId xmlns:a16="http://schemas.microsoft.com/office/drawing/2014/main" id="{04D77F2C-662B-2342-A0EA-907ADF9562FC}"/>
              </a:ext>
            </a:extLst>
          </p:cNvPr>
          <p:cNvGraphicFramePr>
            <a:graphicFrameLocks/>
          </p:cNvGraphicFramePr>
          <p:nvPr>
            <p:extLst>
              <p:ext uri="{D42A27DB-BD31-4B8C-83A1-F6EECF244321}">
                <p14:modId xmlns:p14="http://schemas.microsoft.com/office/powerpoint/2010/main" val="3515661927"/>
              </p:ext>
            </p:extLst>
          </p:nvPr>
        </p:nvGraphicFramePr>
        <p:xfrm>
          <a:off x="335600" y="2408292"/>
          <a:ext cx="11018199" cy="3063323"/>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06691">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a:p>
                  </a:txBody>
                  <a:tcPr anchor="ctr">
                    <a:noFill/>
                  </a:tcPr>
                </a:tc>
                <a:extLst>
                  <a:ext uri="{0D108BD9-81ED-4DB2-BD59-A6C34878D82A}">
                    <a16:rowId xmlns:a16="http://schemas.microsoft.com/office/drawing/2014/main" val="3424751165"/>
                  </a:ext>
                </a:extLst>
              </a:tr>
              <a:tr h="1180080">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1642816151"/>
                  </a:ext>
                </a:extLst>
              </a:tr>
              <a:tr h="627832">
                <a:tc>
                  <a:txBody>
                    <a:bodyPr/>
                    <a:lstStyle/>
                    <a:p>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2875854374"/>
                  </a:ext>
                </a:extLst>
              </a:tr>
              <a:tr h="635427">
                <a:tc>
                  <a:txBody>
                    <a:bodyPr/>
                    <a:lstStyle/>
                    <a:p>
                      <a:r>
                        <a:rPr lang="es-ES" b="1" noProof="0"/>
                        <a:t>Tendencias</a:t>
                      </a:r>
                      <a:endParaRPr lang="es-ES" noProof="0"/>
                    </a:p>
                  </a:txBody>
                  <a:tcPr anchor="ctr">
                    <a:noFill/>
                  </a:tcPr>
                </a:tc>
                <a:tc>
                  <a:txBody>
                    <a:bodyPr/>
                    <a:lstStyle/>
                    <a:p>
                      <a:r>
                        <a:rPr lang="es-ES" noProof="0">
                          <a:solidFill>
                            <a:srgbClr val="FF0000"/>
                          </a:solidFill>
                        </a:rPr>
                        <a:t>✗ </a:t>
                      </a:r>
                      <a:r>
                        <a:rPr lang="es-ES" noProof="0">
                          <a:solidFill>
                            <a:schemeClr val="tx1"/>
                          </a:solidFill>
                        </a:rPr>
                        <a:t>Es el mejor, pero sigue teniendo efecto muelle</a:t>
                      </a:r>
                      <a:endParaRPr lang="es-ES" noProof="0"/>
                    </a:p>
                  </a:txBody>
                  <a:tcPr anchor="ctr">
                    <a:noFill/>
                  </a:tcPr>
                </a:tc>
                <a:tc>
                  <a:txBody>
                    <a:bodyPr/>
                    <a:lstStyle/>
                    <a:p>
                      <a:r>
                        <a:rPr lang="es-ES" noProof="0" dirty="0">
                          <a:solidFill>
                            <a:srgbClr val="FF0000"/>
                          </a:solidFill>
                        </a:rPr>
                        <a:t>✗</a:t>
                      </a:r>
                      <a:r>
                        <a:rPr lang="es-ES" noProof="0" dirty="0">
                          <a:solidFill>
                            <a:schemeClr val="tx1"/>
                          </a:solidFill>
                        </a:rPr>
                        <a:t>Sin cambios significativos</a:t>
                      </a:r>
                      <a:endParaRPr lang="es-ES" noProof="0" dirty="0"/>
                    </a:p>
                  </a:txBody>
                  <a:tcPr anchor="ctr">
                    <a:noFill/>
                  </a:tcPr>
                </a:tc>
                <a:extLst>
                  <a:ext uri="{0D108BD9-81ED-4DB2-BD59-A6C34878D82A}">
                    <a16:rowId xmlns:a16="http://schemas.microsoft.com/office/drawing/2014/main" val="3696714275"/>
                  </a:ext>
                </a:extLst>
              </a:tr>
            </a:tbl>
          </a:graphicData>
        </a:graphic>
      </p:graphicFrame>
      <p:graphicFrame>
        <p:nvGraphicFramePr>
          <p:cNvPr id="7" name="Content Placeholder 9">
            <a:extLst>
              <a:ext uri="{FF2B5EF4-FFF2-40B4-BE49-F238E27FC236}">
                <a16:creationId xmlns:a16="http://schemas.microsoft.com/office/drawing/2014/main" id="{56778CE0-435A-B333-B511-949A441E0C90}"/>
              </a:ext>
            </a:extLst>
          </p:cNvPr>
          <p:cNvGraphicFramePr>
            <a:graphicFrameLocks/>
          </p:cNvGraphicFramePr>
          <p:nvPr>
            <p:extLst>
              <p:ext uri="{D42A27DB-BD31-4B8C-83A1-F6EECF244321}">
                <p14:modId xmlns:p14="http://schemas.microsoft.com/office/powerpoint/2010/main" val="2642236941"/>
              </p:ext>
            </p:extLst>
          </p:nvPr>
        </p:nvGraphicFramePr>
        <p:xfrm>
          <a:off x="335600" y="2413767"/>
          <a:ext cx="11018199" cy="2439415"/>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noFill/>
                  </a:tcPr>
                </a:tc>
                <a:tc>
                  <a:txBody>
                    <a:bodyPr/>
                    <a:lstStyle/>
                    <a:p>
                      <a:endParaRPr lang="es-ES" noProof="0" dirty="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69710">
                <a:tc>
                  <a:txBody>
                    <a:bodyPr/>
                    <a:lstStyle/>
                    <a:p>
                      <a:endParaRPr lang="es-ES" noProof="0" dirty="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1642816151"/>
                  </a:ext>
                </a:extLst>
              </a:tr>
              <a:tr h="669710">
                <a:tc>
                  <a:txBody>
                    <a:bodyPr/>
                    <a:lstStyle/>
                    <a:p>
                      <a:r>
                        <a:rPr lang="es-ES" b="1" noProof="0"/>
                        <a:t>Segmentación</a:t>
                      </a: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Mejor modelo para segmentación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Se diferencian claramente picos de llanuras</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t>Sin cambios significativos</a:t>
                      </a:r>
                    </a:p>
                  </a:txBody>
                  <a:tcPr anchor="ctr">
                    <a:noFill/>
                  </a:tcPr>
                </a:tc>
                <a:extLst>
                  <a:ext uri="{0D108BD9-81ED-4DB2-BD59-A6C34878D82A}">
                    <a16:rowId xmlns:a16="http://schemas.microsoft.com/office/drawing/2014/main" val="2875854374"/>
                  </a:ext>
                </a:extLst>
              </a:tr>
            </a:tbl>
          </a:graphicData>
        </a:graphic>
      </p:graphicFrame>
      <p:graphicFrame>
        <p:nvGraphicFramePr>
          <p:cNvPr id="3" name="Content Placeholder 9">
            <a:extLst>
              <a:ext uri="{FF2B5EF4-FFF2-40B4-BE49-F238E27FC236}">
                <a16:creationId xmlns:a16="http://schemas.microsoft.com/office/drawing/2014/main" id="{EC57A412-C11B-574B-9537-7912DBE7E818}"/>
              </a:ext>
            </a:extLst>
          </p:cNvPr>
          <p:cNvGraphicFramePr>
            <a:graphicFrameLocks/>
          </p:cNvGraphicFramePr>
          <p:nvPr>
            <p:extLst>
              <p:ext uri="{D42A27DB-BD31-4B8C-83A1-F6EECF244321}">
                <p14:modId xmlns:p14="http://schemas.microsoft.com/office/powerpoint/2010/main" val="2182471830"/>
              </p:ext>
            </p:extLst>
          </p:nvPr>
        </p:nvGraphicFramePr>
        <p:xfrm>
          <a:off x="335601" y="2408421"/>
          <a:ext cx="11018199" cy="3050030"/>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a:p>
                  </a:txBody>
                  <a:tcPr anchor="ctr"/>
                </a:tc>
                <a:tc>
                  <a:txBody>
                    <a:bodyPr/>
                    <a:lstStyle/>
                    <a:p>
                      <a:r>
                        <a:rPr lang="es-ES" noProof="0"/>
                        <a:t>Zero-</a:t>
                      </a:r>
                      <a:r>
                        <a:rPr lang="es-ES" noProof="0" err="1"/>
                        <a:t>shot</a:t>
                      </a:r>
                      <a:endParaRPr lang="es-ES" noProof="0"/>
                    </a:p>
                  </a:txBody>
                  <a:tcPr anchor="ctr"/>
                </a:tc>
                <a:tc>
                  <a:txBody>
                    <a:bodyPr/>
                    <a:lstStyle/>
                    <a:p>
                      <a:r>
                        <a:rPr lang="es-ES" noProof="0" dirty="0"/>
                        <a:t>Fine-</a:t>
                      </a:r>
                      <a:r>
                        <a:rPr lang="es-ES" noProof="0" dirty="0" err="1"/>
                        <a:t>tuning</a:t>
                      </a:r>
                      <a:r>
                        <a:rPr lang="es-ES" noProof="0" dirty="0"/>
                        <a:t> (con segmentos y anomalías)</a:t>
                      </a:r>
                    </a:p>
                  </a:txBody>
                  <a:tcPr anchor="ctr"/>
                </a:tc>
                <a:extLst>
                  <a:ext uri="{0D108BD9-81ED-4DB2-BD59-A6C34878D82A}">
                    <a16:rowId xmlns:a16="http://schemas.microsoft.com/office/drawing/2014/main" val="3424751165"/>
                  </a:ext>
                </a:extLst>
              </a:tr>
              <a:tr h="669710">
                <a:tc>
                  <a:txBody>
                    <a:bodyPr/>
                    <a:lstStyle/>
                    <a:p>
                      <a:endParaRPr lang="es-ES" noProof="0" dirty="0"/>
                    </a:p>
                    <a:p>
                      <a:endParaRPr lang="es-ES" noProof="0" dirty="0"/>
                    </a:p>
                    <a:p>
                      <a:endParaRPr lang="es-ES"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tc>
                <a:extLst>
                  <a:ext uri="{0D108BD9-81ED-4DB2-BD59-A6C34878D82A}">
                    <a16:rowId xmlns:a16="http://schemas.microsoft.com/office/drawing/2014/main" val="1642816151"/>
                  </a:ext>
                </a:extLst>
              </a:tr>
              <a:tr h="669710">
                <a:tc>
                  <a:txBody>
                    <a:bodyPr/>
                    <a:lstStyle/>
                    <a:p>
                      <a:endParaRPr lang="es-ES" noProof="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tc>
                <a:extLst>
                  <a:ext uri="{0D108BD9-81ED-4DB2-BD59-A6C34878D82A}">
                    <a16:rowId xmlns:a16="http://schemas.microsoft.com/office/drawing/2014/main" val="2875854374"/>
                  </a:ext>
                </a:extLst>
              </a:tr>
              <a:tr h="610615">
                <a:tc>
                  <a:txBody>
                    <a:bodyPr/>
                    <a:lstStyle/>
                    <a:p>
                      <a:endParaRPr lang="es-ES" noProof="0"/>
                    </a:p>
                  </a:txBody>
                  <a:tcPr anchor="ctr"/>
                </a:tc>
                <a:tc>
                  <a:txBody>
                    <a:bodyPr/>
                    <a:lstStyle/>
                    <a:p>
                      <a:endParaRPr lang="es-ES" noProof="0"/>
                    </a:p>
                  </a:txBody>
                  <a:tcPr anchor="ctr"/>
                </a:tc>
                <a:tc>
                  <a:txBody>
                    <a:bodyPr/>
                    <a:lstStyle/>
                    <a:p>
                      <a:endParaRPr lang="es-ES" noProof="0" dirty="0"/>
                    </a:p>
                  </a:txBody>
                  <a:tcPr anchor="ctr"/>
                </a:tc>
                <a:extLst>
                  <a:ext uri="{0D108BD9-81ED-4DB2-BD59-A6C34878D82A}">
                    <a16:rowId xmlns:a16="http://schemas.microsoft.com/office/drawing/2014/main" val="3696714275"/>
                  </a:ext>
                </a:extLst>
              </a:tr>
            </a:tbl>
          </a:graphicData>
        </a:graphic>
      </p:graphicFrame>
      <p:graphicFrame>
        <p:nvGraphicFramePr>
          <p:cNvPr id="15" name="Content Placeholder 9">
            <a:extLst>
              <a:ext uri="{FF2B5EF4-FFF2-40B4-BE49-F238E27FC236}">
                <a16:creationId xmlns:a16="http://schemas.microsoft.com/office/drawing/2014/main" id="{A022B2A5-DCE2-4BD2-D0BE-CCDBA2AA2605}"/>
              </a:ext>
            </a:extLst>
          </p:cNvPr>
          <p:cNvGraphicFramePr>
            <a:graphicFrameLocks/>
          </p:cNvGraphicFramePr>
          <p:nvPr>
            <p:extLst>
              <p:ext uri="{D42A27DB-BD31-4B8C-83A1-F6EECF244321}">
                <p14:modId xmlns:p14="http://schemas.microsoft.com/office/powerpoint/2010/main" val="1429937452"/>
              </p:ext>
            </p:extLst>
          </p:nvPr>
        </p:nvGraphicFramePr>
        <p:xfrm>
          <a:off x="335601" y="2408421"/>
          <a:ext cx="11018199" cy="3050030"/>
        </p:xfrm>
        <a:graphic>
          <a:graphicData uri="http://schemas.openxmlformats.org/drawingml/2006/table">
            <a:tbl>
              <a:tblPr firstRow="1" bandRow="1">
                <a:tableStyleId>{D27102A9-8310-4765-A935-A1911B00CA55}</a:tableStyleId>
              </a:tblPr>
              <a:tblGrid>
                <a:gridCol w="1742025">
                  <a:extLst>
                    <a:ext uri="{9D8B030D-6E8A-4147-A177-3AD203B41FA5}">
                      <a16:colId xmlns:a16="http://schemas.microsoft.com/office/drawing/2014/main" val="1670086377"/>
                    </a:ext>
                  </a:extLst>
                </a:gridCol>
                <a:gridCol w="4405212">
                  <a:extLst>
                    <a:ext uri="{9D8B030D-6E8A-4147-A177-3AD203B41FA5}">
                      <a16:colId xmlns:a16="http://schemas.microsoft.com/office/drawing/2014/main" val="3560838263"/>
                    </a:ext>
                  </a:extLst>
                </a:gridCol>
                <a:gridCol w="4870962">
                  <a:extLst>
                    <a:ext uri="{9D8B030D-6E8A-4147-A177-3AD203B41FA5}">
                      <a16:colId xmlns:a16="http://schemas.microsoft.com/office/drawing/2014/main" val="2179267525"/>
                    </a:ext>
                  </a:extLst>
                </a:gridCol>
              </a:tblGrid>
              <a:tr h="610615">
                <a:tc>
                  <a:txBody>
                    <a:bodyPr/>
                    <a:lstStyle/>
                    <a:p>
                      <a:endParaRPr lang="es-ES" noProof="0" dirty="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424751165"/>
                  </a:ext>
                </a:extLst>
              </a:tr>
              <a:tr h="669710">
                <a:tc>
                  <a:txBody>
                    <a:bodyPr/>
                    <a:lstStyle/>
                    <a:p>
                      <a:r>
                        <a:rPr lang="es-ES" b="1" noProof="0"/>
                        <a:t>Anomalías</a:t>
                      </a: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00B050"/>
                          </a:solidFill>
                        </a:rPr>
                        <a:t>✓ </a:t>
                      </a:r>
                      <a:r>
                        <a:rPr lang="es-ES" noProof="0">
                          <a:solidFill>
                            <a:schemeClr val="tx1"/>
                          </a:solidFill>
                        </a:rPr>
                        <a:t>Es donde mejor se detectan las anomalías en</a:t>
                      </a:r>
                    </a:p>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a:solidFill>
                            <a:srgbClr val="FF0000"/>
                          </a:solidFill>
                        </a:rPr>
                        <a:t>✗ </a:t>
                      </a:r>
                      <a:r>
                        <a:rPr lang="es-ES" noProof="0">
                          <a:solidFill>
                            <a:schemeClr val="tx1"/>
                          </a:solidFill>
                        </a:rPr>
                        <a:t>La información sigue entremezclada</a:t>
                      </a:r>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noProof="0" dirty="0">
                          <a:solidFill>
                            <a:srgbClr val="FF0000"/>
                          </a:solidFill>
                        </a:rPr>
                        <a:t>✗ </a:t>
                      </a:r>
                      <a:r>
                        <a:rPr lang="es-ES" noProof="0" dirty="0">
                          <a:solidFill>
                            <a:schemeClr val="tx1"/>
                          </a:solidFill>
                        </a:rPr>
                        <a:t>De nuevo, los clústeres son prácticamente idénticos a los de la versión </a:t>
                      </a:r>
                      <a:r>
                        <a:rPr lang="es-ES" noProof="0" dirty="0" err="1">
                          <a:solidFill>
                            <a:schemeClr val="tx1"/>
                          </a:solidFill>
                        </a:rPr>
                        <a:t>zero-shot</a:t>
                      </a:r>
                      <a:endParaRPr lang="es-ES" noProof="0" dirty="0"/>
                    </a:p>
                  </a:txBody>
                  <a:tcPr anchor="ctr">
                    <a:noFill/>
                  </a:tcPr>
                </a:tc>
                <a:extLst>
                  <a:ext uri="{0D108BD9-81ED-4DB2-BD59-A6C34878D82A}">
                    <a16:rowId xmlns:a16="http://schemas.microsoft.com/office/drawing/2014/main" val="1642816151"/>
                  </a:ext>
                </a:extLst>
              </a:tr>
              <a:tr h="669710">
                <a:tc>
                  <a:txBody>
                    <a:bodyPr/>
                    <a:lstStyle/>
                    <a:p>
                      <a:endParaRPr lang="es-ES" noProof="0"/>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a:solidFill>
                          <a:schemeClr val="tx1"/>
                        </a:solidFill>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noProof="0" dirty="0"/>
                    </a:p>
                  </a:txBody>
                  <a:tcPr anchor="ctr">
                    <a:noFill/>
                  </a:tcPr>
                </a:tc>
                <a:extLst>
                  <a:ext uri="{0D108BD9-81ED-4DB2-BD59-A6C34878D82A}">
                    <a16:rowId xmlns:a16="http://schemas.microsoft.com/office/drawing/2014/main" val="2875854374"/>
                  </a:ext>
                </a:extLst>
              </a:tr>
              <a:tr h="610615">
                <a:tc>
                  <a:txBody>
                    <a:bodyPr/>
                    <a:lstStyle/>
                    <a:p>
                      <a:endParaRPr lang="es-ES" noProof="0"/>
                    </a:p>
                  </a:txBody>
                  <a:tcPr anchor="ctr">
                    <a:noFill/>
                  </a:tcPr>
                </a:tc>
                <a:tc>
                  <a:txBody>
                    <a:bodyPr/>
                    <a:lstStyle/>
                    <a:p>
                      <a:endParaRPr lang="es-ES" noProof="0"/>
                    </a:p>
                  </a:txBody>
                  <a:tcPr anchor="ctr">
                    <a:noFill/>
                  </a:tcPr>
                </a:tc>
                <a:tc>
                  <a:txBody>
                    <a:bodyPr/>
                    <a:lstStyle/>
                    <a:p>
                      <a:endParaRPr lang="es-ES" noProof="0" dirty="0"/>
                    </a:p>
                  </a:txBody>
                  <a:tcPr anchor="ctr">
                    <a:noFill/>
                  </a:tcPr>
                </a:tc>
                <a:extLst>
                  <a:ext uri="{0D108BD9-81ED-4DB2-BD59-A6C34878D82A}">
                    <a16:rowId xmlns:a16="http://schemas.microsoft.com/office/drawing/2014/main" val="3696714275"/>
                  </a:ext>
                </a:extLst>
              </a:tr>
            </a:tbl>
          </a:graphicData>
        </a:graphic>
      </p:graphicFrame>
      <p:sp>
        <p:nvSpPr>
          <p:cNvPr id="6" name="Slide Number Placeholder 5">
            <a:extLst>
              <a:ext uri="{FF2B5EF4-FFF2-40B4-BE49-F238E27FC236}">
                <a16:creationId xmlns:a16="http://schemas.microsoft.com/office/drawing/2014/main" id="{BA7DB274-B32E-35A3-DCB1-FEB21341DA35}"/>
              </a:ext>
            </a:extLst>
          </p:cNvPr>
          <p:cNvSpPr>
            <a:spLocks noGrp="1"/>
          </p:cNvSpPr>
          <p:nvPr>
            <p:ph type="sldNum" sz="quarter" idx="12"/>
          </p:nvPr>
        </p:nvSpPr>
        <p:spPr/>
        <p:txBody>
          <a:bodyPr/>
          <a:lstStyle/>
          <a:p>
            <a:fld id="{1A06E274-3D30-4D47-98D0-0581248BD0B1}" type="slidenum">
              <a:rPr lang="es-ES" noProof="0" smtClean="0"/>
              <a:t>52</a:t>
            </a:fld>
            <a:endParaRPr lang="es-ES" noProof="0"/>
          </a:p>
        </p:txBody>
      </p:sp>
      <p:sp>
        <p:nvSpPr>
          <p:cNvPr id="4" name="Rectangle: Rounded Corners 3">
            <a:extLst>
              <a:ext uri="{FF2B5EF4-FFF2-40B4-BE49-F238E27FC236}">
                <a16:creationId xmlns:a16="http://schemas.microsoft.com/office/drawing/2014/main" id="{3F1C7535-304F-1F3D-2BCE-569165C6B30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MOMENT | Resultados </a:t>
            </a:r>
            <a:r>
              <a:rPr lang="es-ES" sz="2800" b="1">
                <a:solidFill>
                  <a:schemeClr val="bg2">
                    <a:lumMod val="50000"/>
                  </a:schemeClr>
                </a:solidFill>
                <a:latin typeface="+mj-lt"/>
              </a:rPr>
              <a:t>5/5</a:t>
            </a:r>
          </a:p>
        </p:txBody>
      </p:sp>
      <p:sp>
        <p:nvSpPr>
          <p:cNvPr id="9" name="Slide Number Placeholder 3">
            <a:extLst>
              <a:ext uri="{FF2B5EF4-FFF2-40B4-BE49-F238E27FC236}">
                <a16:creationId xmlns:a16="http://schemas.microsoft.com/office/drawing/2014/main" id="{0C55239F-E211-D551-4C23-BA87F3F9FE01}"/>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52</a:t>
            </a:fld>
            <a:endParaRPr lang="es-ES"/>
          </a:p>
        </p:txBody>
      </p:sp>
      <p:graphicFrame>
        <p:nvGraphicFramePr>
          <p:cNvPr id="32" name="Diagram 31">
            <a:extLst>
              <a:ext uri="{FF2B5EF4-FFF2-40B4-BE49-F238E27FC236}">
                <a16:creationId xmlns:a16="http://schemas.microsoft.com/office/drawing/2014/main" id="{C2A18154-7BBE-00B0-3A93-CA6C73B0D58D}"/>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8A9ECBA7-0523-3CE4-F9A0-04184C38F107}"/>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5" name="TextBox 4">
            <a:extLst>
              <a:ext uri="{FF2B5EF4-FFF2-40B4-BE49-F238E27FC236}">
                <a16:creationId xmlns:a16="http://schemas.microsoft.com/office/drawing/2014/main" id="{81C6F0BC-1A58-9DA6-3829-09776C200357}"/>
              </a:ext>
            </a:extLst>
          </p:cNvPr>
          <p:cNvSpPr txBox="1"/>
          <p:nvPr/>
        </p:nvSpPr>
        <p:spPr>
          <a:xfrm>
            <a:off x="838200" y="1680222"/>
            <a:ext cx="3293791" cy="369332"/>
          </a:xfrm>
          <a:prstGeom prst="rect">
            <a:avLst/>
          </a:prstGeom>
          <a:noFill/>
        </p:spPr>
        <p:txBody>
          <a:bodyPr wrap="square" rtlCol="0">
            <a:spAutoFit/>
          </a:bodyPr>
          <a:lstStyle/>
          <a:p>
            <a:r>
              <a:rPr lang="es-ES" b="1" noProof="0"/>
              <a:t>MOMENT-LARGE</a:t>
            </a:r>
            <a:endParaRPr lang="es-ES" noProof="0"/>
          </a:p>
        </p:txBody>
      </p:sp>
      <p:grpSp>
        <p:nvGrpSpPr>
          <p:cNvPr id="10" name="Group 9">
            <a:extLst>
              <a:ext uri="{FF2B5EF4-FFF2-40B4-BE49-F238E27FC236}">
                <a16:creationId xmlns:a16="http://schemas.microsoft.com/office/drawing/2014/main" id="{E9E8D6BA-2E08-25D3-0FCE-BA38F41BC9FB}"/>
              </a:ext>
            </a:extLst>
          </p:cNvPr>
          <p:cNvGrpSpPr/>
          <p:nvPr/>
        </p:nvGrpSpPr>
        <p:grpSpPr>
          <a:xfrm>
            <a:off x="0" y="1285200"/>
            <a:ext cx="1003300" cy="659583"/>
            <a:chOff x="11353800" y="6453113"/>
            <a:chExt cx="1003300" cy="659583"/>
          </a:xfrm>
        </p:grpSpPr>
        <p:grpSp>
          <p:nvGrpSpPr>
            <p:cNvPr id="11" name="Group 10">
              <a:extLst>
                <a:ext uri="{FF2B5EF4-FFF2-40B4-BE49-F238E27FC236}">
                  <a16:creationId xmlns:a16="http://schemas.microsoft.com/office/drawing/2014/main" id="{4D538E90-91A4-0B65-8A78-0DABE54D722B}"/>
                </a:ext>
              </a:extLst>
            </p:cNvPr>
            <p:cNvGrpSpPr/>
            <p:nvPr/>
          </p:nvGrpSpPr>
          <p:grpSpPr>
            <a:xfrm>
              <a:off x="11353800" y="6453113"/>
              <a:ext cx="1003300" cy="659583"/>
              <a:chOff x="3297767" y="3824883"/>
              <a:chExt cx="1967439" cy="1398425"/>
            </a:xfrm>
          </p:grpSpPr>
          <p:sp>
            <p:nvSpPr>
              <p:cNvPr id="13" name="Freeform: Shape 12">
                <a:extLst>
                  <a:ext uri="{FF2B5EF4-FFF2-40B4-BE49-F238E27FC236}">
                    <a16:creationId xmlns:a16="http://schemas.microsoft.com/office/drawing/2014/main" id="{BB4E5A16-C76C-88E2-3881-56B05AD0091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4" name="TextBox 13">
                <a:extLst>
                  <a:ext uri="{FF2B5EF4-FFF2-40B4-BE49-F238E27FC236}">
                    <a16:creationId xmlns:a16="http://schemas.microsoft.com/office/drawing/2014/main" id="{013CCC02-CC98-8B4E-E100-4306CE8D7FC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2" name="Freeform: Shape 11">
              <a:extLst>
                <a:ext uri="{FF2B5EF4-FFF2-40B4-BE49-F238E27FC236}">
                  <a16:creationId xmlns:a16="http://schemas.microsoft.com/office/drawing/2014/main" id="{513D92C6-0A33-BC70-DC44-5ADA41C8BF7A}"/>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633671169"/>
      </p:ext>
    </p:extLst>
  </p:cSld>
  <p:clrMapOvr>
    <a:masterClrMapping/>
  </p:clrMapOvr>
  <mc:AlternateContent xmlns:mc="http://schemas.openxmlformats.org/markup-compatibility/2006" xmlns:p14="http://schemas.microsoft.com/office/powerpoint/2010/main">
    <mc:Choice Requires="p14">
      <p:transition spd="slow" p14:dur="2000" advTm="27005"/>
    </mc:Choice>
    <mc:Fallback xmlns="">
      <p:transition spd="slow" advTm="270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55800-313F-119C-A263-BF917D4F00E8}"/>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CCB047EE-7F39-F44B-31F2-68AAA4E64443}"/>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65BFB8F4-992E-2609-CB31-860BF9E7F1DE}"/>
              </a:ext>
            </a:extLst>
          </p:cNvPr>
          <p:cNvSpPr>
            <a:spLocks noGrp="1"/>
          </p:cNvSpPr>
          <p:nvPr>
            <p:ph type="sldNum" sz="quarter" idx="12"/>
          </p:nvPr>
        </p:nvSpPr>
        <p:spPr/>
        <p:txBody>
          <a:bodyPr/>
          <a:lstStyle/>
          <a:p>
            <a:fld id="{1A06E274-3D30-4D47-98D0-0581248BD0B1}" type="slidenum">
              <a:rPr lang="es-ES" noProof="0" smtClean="0"/>
              <a:t>53</a:t>
            </a:fld>
            <a:endParaRPr lang="es-ES" noProof="0"/>
          </a:p>
        </p:txBody>
      </p:sp>
      <p:sp>
        <p:nvSpPr>
          <p:cNvPr id="4" name="Rectangle: Rounded Corners 3">
            <a:extLst>
              <a:ext uri="{FF2B5EF4-FFF2-40B4-BE49-F238E27FC236}">
                <a16:creationId xmlns:a16="http://schemas.microsoft.com/office/drawing/2014/main" id="{C5A3271B-7CFD-1829-2F0A-B88D089D424A}"/>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Cerrando el segundo camino </a:t>
            </a:r>
            <a:r>
              <a:rPr lang="es-ES" sz="2800" b="1">
                <a:solidFill>
                  <a:schemeClr val="bg2">
                    <a:lumMod val="50000"/>
                  </a:schemeClr>
                </a:solidFill>
                <a:latin typeface="+mj-lt"/>
              </a:rPr>
              <a:t>1/2</a:t>
            </a:r>
          </a:p>
        </p:txBody>
      </p:sp>
      <p:sp>
        <p:nvSpPr>
          <p:cNvPr id="9" name="Slide Number Placeholder 3">
            <a:extLst>
              <a:ext uri="{FF2B5EF4-FFF2-40B4-BE49-F238E27FC236}">
                <a16:creationId xmlns:a16="http://schemas.microsoft.com/office/drawing/2014/main" id="{7DA01AF5-E733-8973-C9CF-1070C38EB4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53</a:t>
            </a:fld>
            <a:endParaRPr lang="es-ES"/>
          </a:p>
        </p:txBody>
      </p:sp>
      <p:graphicFrame>
        <p:nvGraphicFramePr>
          <p:cNvPr id="32" name="Diagram 31">
            <a:extLst>
              <a:ext uri="{FF2B5EF4-FFF2-40B4-BE49-F238E27FC236}">
                <a16:creationId xmlns:a16="http://schemas.microsoft.com/office/drawing/2014/main" id="{B1121EF6-6DF7-E5C4-FF0C-570610E7A40F}"/>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31CB6F2A-9959-39A6-6A8B-CF03E81FBEA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10" name="Flowchart: Alternate Process 9">
            <a:extLst>
              <a:ext uri="{FF2B5EF4-FFF2-40B4-BE49-F238E27FC236}">
                <a16:creationId xmlns:a16="http://schemas.microsoft.com/office/drawing/2014/main" id="{EE9BB832-94DD-DB09-5B59-3BBB3EC05075}"/>
              </a:ext>
            </a:extLst>
          </p:cNvPr>
          <p:cNvSpPr/>
          <p:nvPr/>
        </p:nvSpPr>
        <p:spPr>
          <a:xfrm>
            <a:off x="2824891" y="2576747"/>
            <a:ext cx="3436913" cy="55521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¿Son interpretables? ¿Capturan bien la información?</a:t>
            </a:r>
            <a:endParaRPr lang="es-ES" b="1" noProof="0"/>
          </a:p>
        </p:txBody>
      </p:sp>
      <p:sp>
        <p:nvSpPr>
          <p:cNvPr id="11" name="Flowchart: Alternate Process 10">
            <a:extLst>
              <a:ext uri="{FF2B5EF4-FFF2-40B4-BE49-F238E27FC236}">
                <a16:creationId xmlns:a16="http://schemas.microsoft.com/office/drawing/2014/main" id="{EFA1ED0F-E964-489B-62AE-433EFDC5DA42}"/>
              </a:ext>
            </a:extLst>
          </p:cNvPr>
          <p:cNvSpPr/>
          <p:nvPr/>
        </p:nvSpPr>
        <p:spPr>
          <a:xfrm>
            <a:off x="2824891" y="3884696"/>
            <a:ext cx="3436913" cy="555217"/>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¿Mejoras cuantitativas suponen mejoras en interpretabilidad?</a:t>
            </a:r>
            <a:endParaRPr lang="es-ES" b="1" noProof="0"/>
          </a:p>
        </p:txBody>
      </p:sp>
      <p:sp>
        <p:nvSpPr>
          <p:cNvPr id="12" name="Flowchart: Alternate Process 11">
            <a:extLst>
              <a:ext uri="{FF2B5EF4-FFF2-40B4-BE49-F238E27FC236}">
                <a16:creationId xmlns:a16="http://schemas.microsoft.com/office/drawing/2014/main" id="{944CB2EC-36CB-CBF3-4D40-F33A1058268B}"/>
              </a:ext>
            </a:extLst>
          </p:cNvPr>
          <p:cNvSpPr/>
          <p:nvPr/>
        </p:nvSpPr>
        <p:spPr>
          <a:xfrm>
            <a:off x="2824891" y="5320788"/>
            <a:ext cx="3436913" cy="1293384"/>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¿Afinar el modelo ayuda en la interpretabilidad? </a:t>
            </a:r>
          </a:p>
          <a:p>
            <a:pPr algn="ctr"/>
            <a:r>
              <a:rPr lang="es-ES" noProof="0"/>
              <a:t>¿Cuánto se necesita afinar?</a:t>
            </a:r>
            <a:endParaRPr lang="es-ES" b="1" noProof="0"/>
          </a:p>
        </p:txBody>
      </p:sp>
      <p:sp>
        <p:nvSpPr>
          <p:cNvPr id="13" name="TextBox 12">
            <a:extLst>
              <a:ext uri="{FF2B5EF4-FFF2-40B4-BE49-F238E27FC236}">
                <a16:creationId xmlns:a16="http://schemas.microsoft.com/office/drawing/2014/main" id="{26DF554F-A8B2-9AF4-E7F6-FA12D863050E}"/>
              </a:ext>
            </a:extLst>
          </p:cNvPr>
          <p:cNvSpPr txBox="1"/>
          <p:nvPr/>
        </p:nvSpPr>
        <p:spPr>
          <a:xfrm>
            <a:off x="4014516" y="3435502"/>
            <a:ext cx="912429" cy="477054"/>
          </a:xfrm>
          <a:prstGeom prst="rect">
            <a:avLst/>
          </a:prstGeom>
          <a:noFill/>
        </p:spPr>
        <p:txBody>
          <a:bodyPr wrap="none" rtlCol="0">
            <a:spAutoFit/>
          </a:bodyPr>
          <a:lstStyle/>
          <a:p>
            <a:r>
              <a:rPr lang="es-ES" sz="2500" b="1" noProof="0" dirty="0"/>
              <a:t>PI2.2</a:t>
            </a:r>
          </a:p>
        </p:txBody>
      </p:sp>
      <p:sp>
        <p:nvSpPr>
          <p:cNvPr id="14" name="TextBox 13">
            <a:extLst>
              <a:ext uri="{FF2B5EF4-FFF2-40B4-BE49-F238E27FC236}">
                <a16:creationId xmlns:a16="http://schemas.microsoft.com/office/drawing/2014/main" id="{61D176AB-3E52-6768-3F0E-D63503EF150A}"/>
              </a:ext>
            </a:extLst>
          </p:cNvPr>
          <p:cNvSpPr txBox="1"/>
          <p:nvPr/>
        </p:nvSpPr>
        <p:spPr>
          <a:xfrm>
            <a:off x="4014516" y="4889107"/>
            <a:ext cx="912429" cy="477054"/>
          </a:xfrm>
          <a:prstGeom prst="rect">
            <a:avLst/>
          </a:prstGeom>
          <a:noFill/>
        </p:spPr>
        <p:txBody>
          <a:bodyPr wrap="none" rtlCol="0">
            <a:spAutoFit/>
          </a:bodyPr>
          <a:lstStyle/>
          <a:p>
            <a:r>
              <a:rPr lang="es-ES" sz="2500" b="1" noProof="0" dirty="0"/>
              <a:t>PI2.3</a:t>
            </a:r>
          </a:p>
        </p:txBody>
      </p:sp>
      <p:sp>
        <p:nvSpPr>
          <p:cNvPr id="15" name="Flowchart: Alternate Process 14">
            <a:extLst>
              <a:ext uri="{FF2B5EF4-FFF2-40B4-BE49-F238E27FC236}">
                <a16:creationId xmlns:a16="http://schemas.microsoft.com/office/drawing/2014/main" id="{09998A06-B54F-5A60-D0C9-3605BB72FCD4}"/>
              </a:ext>
            </a:extLst>
          </p:cNvPr>
          <p:cNvSpPr/>
          <p:nvPr/>
        </p:nvSpPr>
        <p:spPr>
          <a:xfrm>
            <a:off x="171340" y="3429000"/>
            <a:ext cx="2224349" cy="1468600"/>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¿Ayudan los modelos fundacionales?</a:t>
            </a:r>
          </a:p>
        </p:txBody>
      </p:sp>
      <p:sp>
        <p:nvSpPr>
          <p:cNvPr id="16" name="TextBox 15">
            <a:extLst>
              <a:ext uri="{FF2B5EF4-FFF2-40B4-BE49-F238E27FC236}">
                <a16:creationId xmlns:a16="http://schemas.microsoft.com/office/drawing/2014/main" id="{F8F572DA-0DE8-DEC9-D1B4-011BE7E64D72}"/>
              </a:ext>
            </a:extLst>
          </p:cNvPr>
          <p:cNvSpPr txBox="1"/>
          <p:nvPr/>
        </p:nvSpPr>
        <p:spPr>
          <a:xfrm>
            <a:off x="855672" y="2828257"/>
            <a:ext cx="710451" cy="477054"/>
          </a:xfrm>
          <a:prstGeom prst="rect">
            <a:avLst/>
          </a:prstGeom>
          <a:noFill/>
        </p:spPr>
        <p:txBody>
          <a:bodyPr wrap="none" rtlCol="0">
            <a:spAutoFit/>
          </a:bodyPr>
          <a:lstStyle/>
          <a:p>
            <a:r>
              <a:rPr lang="es-ES" sz="2500" b="1" noProof="0" dirty="0"/>
              <a:t>PI 2</a:t>
            </a:r>
          </a:p>
        </p:txBody>
      </p:sp>
      <p:cxnSp>
        <p:nvCxnSpPr>
          <p:cNvPr id="17" name="Straight Arrow Connector 16">
            <a:extLst>
              <a:ext uri="{FF2B5EF4-FFF2-40B4-BE49-F238E27FC236}">
                <a16:creationId xmlns:a16="http://schemas.microsoft.com/office/drawing/2014/main" id="{A92B4798-D3A6-889D-9ADE-138444FB8FB6}"/>
              </a:ext>
            </a:extLst>
          </p:cNvPr>
          <p:cNvCxnSpPr>
            <a:cxnSpLocks/>
            <a:stCxn id="15" idx="3"/>
            <a:endCxn id="12" idx="1"/>
          </p:cNvCxnSpPr>
          <p:nvPr/>
        </p:nvCxnSpPr>
        <p:spPr>
          <a:xfrm>
            <a:off x="2395689" y="4163300"/>
            <a:ext cx="429202" cy="180418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D593C66-CF07-9B89-9815-31ECB35FE46D}"/>
              </a:ext>
            </a:extLst>
          </p:cNvPr>
          <p:cNvCxnSpPr>
            <a:cxnSpLocks/>
            <a:stCxn id="15" idx="3"/>
            <a:endCxn id="11" idx="1"/>
          </p:cNvCxnSpPr>
          <p:nvPr/>
        </p:nvCxnSpPr>
        <p:spPr>
          <a:xfrm flipV="1">
            <a:off x="2395689" y="4162305"/>
            <a:ext cx="429202" cy="99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DDC23F1-951F-25E3-0439-DC91419A83CA}"/>
              </a:ext>
            </a:extLst>
          </p:cNvPr>
          <p:cNvCxnSpPr>
            <a:cxnSpLocks/>
            <a:stCxn id="15" idx="3"/>
            <a:endCxn id="10" idx="1"/>
          </p:cNvCxnSpPr>
          <p:nvPr/>
        </p:nvCxnSpPr>
        <p:spPr>
          <a:xfrm flipV="1">
            <a:off x="2395689" y="2854355"/>
            <a:ext cx="429202" cy="130894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6606270C-F1DF-0E8D-9AEF-9445AF0043B8}"/>
              </a:ext>
            </a:extLst>
          </p:cNvPr>
          <p:cNvSpPr txBox="1"/>
          <p:nvPr/>
        </p:nvSpPr>
        <p:spPr>
          <a:xfrm>
            <a:off x="4014516" y="2106686"/>
            <a:ext cx="912429" cy="477054"/>
          </a:xfrm>
          <a:prstGeom prst="rect">
            <a:avLst/>
          </a:prstGeom>
          <a:noFill/>
        </p:spPr>
        <p:txBody>
          <a:bodyPr wrap="none" rtlCol="0">
            <a:spAutoFit/>
          </a:bodyPr>
          <a:lstStyle/>
          <a:p>
            <a:r>
              <a:rPr lang="es-ES" sz="2500" b="1" noProof="0" dirty="0"/>
              <a:t>PI2.1</a:t>
            </a:r>
          </a:p>
        </p:txBody>
      </p:sp>
      <p:sp>
        <p:nvSpPr>
          <p:cNvPr id="24" name="Flowchart: Alternate Process 23">
            <a:extLst>
              <a:ext uri="{FF2B5EF4-FFF2-40B4-BE49-F238E27FC236}">
                <a16:creationId xmlns:a16="http://schemas.microsoft.com/office/drawing/2014/main" id="{9918C02B-066C-A05A-29A1-61C865D93C0A}"/>
              </a:ext>
            </a:extLst>
          </p:cNvPr>
          <p:cNvSpPr/>
          <p:nvPr/>
        </p:nvSpPr>
        <p:spPr>
          <a:xfrm>
            <a:off x="6500081" y="2592205"/>
            <a:ext cx="3243842" cy="524299"/>
          </a:xfrm>
          <a:prstGeom prst="flowChartAlternateProcess">
            <a:avLst/>
          </a:prstGeom>
          <a:solidFill>
            <a:srgbClr val="00B050">
              <a:alpha val="10000"/>
            </a:srgbClr>
          </a:solidFill>
          <a:ln>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Difíciles de interpretar en los conjuntos de datos utilizados</a:t>
            </a:r>
          </a:p>
        </p:txBody>
      </p:sp>
      <p:sp>
        <p:nvSpPr>
          <p:cNvPr id="26" name="Flowchart: Alternate Process 25">
            <a:extLst>
              <a:ext uri="{FF2B5EF4-FFF2-40B4-BE49-F238E27FC236}">
                <a16:creationId xmlns:a16="http://schemas.microsoft.com/office/drawing/2014/main" id="{E9B12E00-27CA-A934-73F1-46551D80EFA8}"/>
              </a:ext>
            </a:extLst>
          </p:cNvPr>
          <p:cNvSpPr/>
          <p:nvPr/>
        </p:nvSpPr>
        <p:spPr>
          <a:xfrm>
            <a:off x="9966504" y="3512852"/>
            <a:ext cx="2086215" cy="1308738"/>
          </a:xfrm>
          <a:prstGeom prst="flowChartAlternateProcess">
            <a:avLst/>
          </a:prstGeom>
          <a:solidFill>
            <a:schemeClr val="bg1"/>
          </a:solidFill>
          <a:ln>
            <a:solidFill>
              <a:schemeClr val="accent6"/>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tener proyecciones más interpretables?</a:t>
            </a:r>
          </a:p>
        </p:txBody>
      </p:sp>
      <p:cxnSp>
        <p:nvCxnSpPr>
          <p:cNvPr id="27" name="Straight Arrow Connector 26">
            <a:extLst>
              <a:ext uri="{FF2B5EF4-FFF2-40B4-BE49-F238E27FC236}">
                <a16:creationId xmlns:a16="http://schemas.microsoft.com/office/drawing/2014/main" id="{FBCCF6FC-0E88-E8E1-3A83-53DCD4140F63}"/>
              </a:ext>
            </a:extLst>
          </p:cNvPr>
          <p:cNvCxnSpPr>
            <a:cxnSpLocks/>
            <a:stCxn id="10" idx="3"/>
            <a:endCxn id="24" idx="1"/>
          </p:cNvCxnSpPr>
          <p:nvPr/>
        </p:nvCxnSpPr>
        <p:spPr>
          <a:xfrm>
            <a:off x="6261804" y="2854355"/>
            <a:ext cx="238277"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8" name="Flowchart: Alternate Process 27">
            <a:extLst>
              <a:ext uri="{FF2B5EF4-FFF2-40B4-BE49-F238E27FC236}">
                <a16:creationId xmlns:a16="http://schemas.microsoft.com/office/drawing/2014/main" id="{1F7B967D-1EA8-8509-9052-02C91311E2A4}"/>
              </a:ext>
            </a:extLst>
          </p:cNvPr>
          <p:cNvSpPr/>
          <p:nvPr/>
        </p:nvSpPr>
        <p:spPr>
          <a:xfrm>
            <a:off x="6500081" y="3900154"/>
            <a:ext cx="3243842" cy="524299"/>
          </a:xfrm>
          <a:prstGeom prst="flowChartAlternateProcess">
            <a:avLst/>
          </a:prstGeom>
          <a:solidFill>
            <a:srgbClr val="00B050">
              <a:alpha val="10000"/>
            </a:srgbClr>
          </a:solidFill>
          <a:ln>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No se detecta correlación</a:t>
            </a:r>
          </a:p>
        </p:txBody>
      </p:sp>
      <p:sp>
        <p:nvSpPr>
          <p:cNvPr id="29" name="Flowchart: Alternate Process 28">
            <a:extLst>
              <a:ext uri="{FF2B5EF4-FFF2-40B4-BE49-F238E27FC236}">
                <a16:creationId xmlns:a16="http://schemas.microsoft.com/office/drawing/2014/main" id="{6ADD6C6F-72E3-0598-77A6-3CDCEEDC0616}"/>
              </a:ext>
            </a:extLst>
          </p:cNvPr>
          <p:cNvSpPr/>
          <p:nvPr/>
        </p:nvSpPr>
        <p:spPr>
          <a:xfrm>
            <a:off x="6500081" y="5568805"/>
            <a:ext cx="4117739" cy="787545"/>
          </a:xfrm>
          <a:prstGeom prst="flowChartAlternateProcess">
            <a:avLst/>
          </a:prstGeom>
          <a:solidFill>
            <a:srgbClr val="00B050">
              <a:alpha val="10000"/>
            </a:srgbClr>
          </a:solidFill>
          <a:ln>
            <a:solidFill>
              <a:schemeClr val="tx1"/>
            </a:solidFill>
            <a:prstDash val="dash"/>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Sin cambios significativos. No hay una respuesta concluyente a la cantidad</a:t>
            </a:r>
          </a:p>
        </p:txBody>
      </p:sp>
      <p:cxnSp>
        <p:nvCxnSpPr>
          <p:cNvPr id="30" name="Straight Arrow Connector 29">
            <a:extLst>
              <a:ext uri="{FF2B5EF4-FFF2-40B4-BE49-F238E27FC236}">
                <a16:creationId xmlns:a16="http://schemas.microsoft.com/office/drawing/2014/main" id="{D16DEFF4-61A9-CB79-CA82-34207651BA65}"/>
              </a:ext>
            </a:extLst>
          </p:cNvPr>
          <p:cNvCxnSpPr>
            <a:cxnSpLocks/>
            <a:stCxn id="11" idx="3"/>
            <a:endCxn id="28" idx="1"/>
          </p:cNvCxnSpPr>
          <p:nvPr/>
        </p:nvCxnSpPr>
        <p:spPr>
          <a:xfrm flipV="1">
            <a:off x="6261804" y="4162304"/>
            <a:ext cx="238277"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8E8350DA-20C0-7CBF-E6E3-66C8E432D21C}"/>
              </a:ext>
            </a:extLst>
          </p:cNvPr>
          <p:cNvCxnSpPr>
            <a:cxnSpLocks/>
            <a:stCxn id="12" idx="3"/>
            <a:endCxn id="29" idx="1"/>
          </p:cNvCxnSpPr>
          <p:nvPr/>
        </p:nvCxnSpPr>
        <p:spPr>
          <a:xfrm flipV="1">
            <a:off x="6261804" y="5962578"/>
            <a:ext cx="238277" cy="4902"/>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3212C55-8726-0229-1507-BB66939FC976}"/>
              </a:ext>
            </a:extLst>
          </p:cNvPr>
          <p:cNvCxnSpPr>
            <a:cxnSpLocks/>
            <a:stCxn id="28" idx="3"/>
            <a:endCxn id="26" idx="1"/>
          </p:cNvCxnSpPr>
          <p:nvPr/>
        </p:nvCxnSpPr>
        <p:spPr>
          <a:xfrm>
            <a:off x="9743923" y="4162304"/>
            <a:ext cx="222581" cy="49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EC0E59B6-774E-9A86-47CF-54A7A30C866B}"/>
              </a:ext>
            </a:extLst>
          </p:cNvPr>
          <p:cNvCxnSpPr>
            <a:cxnSpLocks/>
            <a:stCxn id="29" idx="3"/>
            <a:endCxn id="26" idx="2"/>
          </p:cNvCxnSpPr>
          <p:nvPr/>
        </p:nvCxnSpPr>
        <p:spPr>
          <a:xfrm flipV="1">
            <a:off x="10617820" y="4821590"/>
            <a:ext cx="391792" cy="114098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C49ECC33-3A46-0DB5-69BF-8DD0216AD552}"/>
              </a:ext>
            </a:extLst>
          </p:cNvPr>
          <p:cNvCxnSpPr>
            <a:cxnSpLocks/>
            <a:stCxn id="24" idx="3"/>
            <a:endCxn id="26" idx="0"/>
          </p:cNvCxnSpPr>
          <p:nvPr/>
        </p:nvCxnSpPr>
        <p:spPr>
          <a:xfrm>
            <a:off x="9743923" y="2854355"/>
            <a:ext cx="1265689" cy="65849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026" name="Picture 2">
            <a:extLst>
              <a:ext uri="{FF2B5EF4-FFF2-40B4-BE49-F238E27FC236}">
                <a16:creationId xmlns:a16="http://schemas.microsoft.com/office/drawing/2014/main" id="{7C76847A-0499-52F3-6E48-32652D94A7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83" y="5490587"/>
            <a:ext cx="2341416" cy="934042"/>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descr="Cabeza con engranajes contorno">
            <a:extLst>
              <a:ext uri="{FF2B5EF4-FFF2-40B4-BE49-F238E27FC236}">
                <a16:creationId xmlns:a16="http://schemas.microsoft.com/office/drawing/2014/main" id="{B7FF1378-8144-D8BF-6D29-3D65F940EEC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185917" y="4949702"/>
            <a:ext cx="914400" cy="914400"/>
          </a:xfrm>
          <a:prstGeom prst="rect">
            <a:avLst/>
          </a:prstGeom>
        </p:spPr>
      </p:pic>
      <p:grpSp>
        <p:nvGrpSpPr>
          <p:cNvPr id="3" name="Group 2">
            <a:extLst>
              <a:ext uri="{FF2B5EF4-FFF2-40B4-BE49-F238E27FC236}">
                <a16:creationId xmlns:a16="http://schemas.microsoft.com/office/drawing/2014/main" id="{23A69985-2BB5-9E88-382D-2A87DFB046CF}"/>
              </a:ext>
            </a:extLst>
          </p:cNvPr>
          <p:cNvGrpSpPr/>
          <p:nvPr/>
        </p:nvGrpSpPr>
        <p:grpSpPr>
          <a:xfrm>
            <a:off x="0" y="1285200"/>
            <a:ext cx="1003300" cy="659583"/>
            <a:chOff x="11353800" y="6453113"/>
            <a:chExt cx="1003300" cy="659583"/>
          </a:xfrm>
        </p:grpSpPr>
        <p:grpSp>
          <p:nvGrpSpPr>
            <p:cNvPr id="7" name="Group 6">
              <a:extLst>
                <a:ext uri="{FF2B5EF4-FFF2-40B4-BE49-F238E27FC236}">
                  <a16:creationId xmlns:a16="http://schemas.microsoft.com/office/drawing/2014/main" id="{BB9F3590-061E-B919-7C0E-ED84DBA1451C}"/>
                </a:ext>
              </a:extLst>
            </p:cNvPr>
            <p:cNvGrpSpPr/>
            <p:nvPr/>
          </p:nvGrpSpPr>
          <p:grpSpPr>
            <a:xfrm>
              <a:off x="11353800" y="6453113"/>
              <a:ext cx="1003300" cy="659583"/>
              <a:chOff x="3297767" y="3824883"/>
              <a:chExt cx="1967439" cy="1398425"/>
            </a:xfrm>
          </p:grpSpPr>
          <p:sp>
            <p:nvSpPr>
              <p:cNvPr id="36" name="Freeform: Shape 35">
                <a:extLst>
                  <a:ext uri="{FF2B5EF4-FFF2-40B4-BE49-F238E27FC236}">
                    <a16:creationId xmlns:a16="http://schemas.microsoft.com/office/drawing/2014/main" id="{447A169D-A7A2-42A8-8BEE-22C6EF6CE4FA}"/>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37" name="TextBox 36">
                <a:extLst>
                  <a:ext uri="{FF2B5EF4-FFF2-40B4-BE49-F238E27FC236}">
                    <a16:creationId xmlns:a16="http://schemas.microsoft.com/office/drawing/2014/main" id="{40608883-AB49-5D06-1393-022FE4999AC1}"/>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8" name="Freeform: Shape 7">
              <a:extLst>
                <a:ext uri="{FF2B5EF4-FFF2-40B4-BE49-F238E27FC236}">
                  <a16:creationId xmlns:a16="http://schemas.microsoft.com/office/drawing/2014/main" id="{D263D552-D9D0-64BD-FEFE-AA0A7B51D1B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4198462799"/>
      </p:ext>
    </p:extLst>
  </p:cSld>
  <p:clrMapOvr>
    <a:masterClrMapping/>
  </p:clrMapOvr>
  <mc:AlternateContent xmlns:mc="http://schemas.openxmlformats.org/markup-compatibility/2006" xmlns:p14="http://schemas.microsoft.com/office/powerpoint/2010/main">
    <mc:Choice Requires="p14">
      <p:transition spd="slow" p14:dur="2000" advTm="24485"/>
    </mc:Choice>
    <mc:Fallback xmlns="">
      <p:transition spd="slow" advTm="2448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14" grpId="0"/>
      <p:bldP spid="15" grpId="0" animBg="1"/>
      <p:bldP spid="16" grpId="0"/>
      <p:bldP spid="22" grpId="0"/>
      <p:bldP spid="24" grpId="0" animBg="1"/>
      <p:bldP spid="26" grpId="0" animBg="1"/>
      <p:bldP spid="28" grpId="0" animBg="1"/>
      <p:bldP spid="2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D22E7-7CD5-D127-B691-9D38B6654E41}"/>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53F5B543-7EC2-9C92-7D34-A725BE351F50}"/>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55163461-D70E-5DD5-60F2-092C880060DF}"/>
              </a:ext>
            </a:extLst>
          </p:cNvPr>
          <p:cNvSpPr>
            <a:spLocks noGrp="1"/>
          </p:cNvSpPr>
          <p:nvPr>
            <p:ph type="sldNum" sz="quarter" idx="12"/>
          </p:nvPr>
        </p:nvSpPr>
        <p:spPr/>
        <p:txBody>
          <a:bodyPr/>
          <a:lstStyle/>
          <a:p>
            <a:fld id="{1A06E274-3D30-4D47-98D0-0581248BD0B1}" type="slidenum">
              <a:rPr lang="es-ES" noProof="0" smtClean="0"/>
              <a:t>54</a:t>
            </a:fld>
            <a:endParaRPr lang="es-ES" noProof="0"/>
          </a:p>
        </p:txBody>
      </p:sp>
      <p:sp>
        <p:nvSpPr>
          <p:cNvPr id="4" name="Rectangle: Rounded Corners 3">
            <a:extLst>
              <a:ext uri="{FF2B5EF4-FFF2-40B4-BE49-F238E27FC236}">
                <a16:creationId xmlns:a16="http://schemas.microsoft.com/office/drawing/2014/main" id="{39D1ECBA-CC91-31E6-93A0-5C4737FAF7E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Cerrando el segundo camino </a:t>
            </a:r>
            <a:r>
              <a:rPr lang="es-ES" sz="2800" b="1">
                <a:solidFill>
                  <a:schemeClr val="bg2">
                    <a:lumMod val="50000"/>
                  </a:schemeClr>
                </a:solidFill>
                <a:latin typeface="+mj-lt"/>
              </a:rPr>
              <a:t>2/2</a:t>
            </a:r>
          </a:p>
        </p:txBody>
      </p:sp>
      <p:sp>
        <p:nvSpPr>
          <p:cNvPr id="9" name="Slide Number Placeholder 3">
            <a:extLst>
              <a:ext uri="{FF2B5EF4-FFF2-40B4-BE49-F238E27FC236}">
                <a16:creationId xmlns:a16="http://schemas.microsoft.com/office/drawing/2014/main" id="{19924C13-4710-F180-95E1-CB139A055BB6}"/>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54</a:t>
            </a:fld>
            <a:endParaRPr lang="es-ES"/>
          </a:p>
        </p:txBody>
      </p:sp>
      <p:graphicFrame>
        <p:nvGraphicFramePr>
          <p:cNvPr id="32" name="Diagram 31">
            <a:extLst>
              <a:ext uri="{FF2B5EF4-FFF2-40B4-BE49-F238E27FC236}">
                <a16:creationId xmlns:a16="http://schemas.microsoft.com/office/drawing/2014/main" id="{0A79D176-C55D-4C16-17E4-181AE6649405}"/>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5EE2BFA1-C33E-ED47-E27D-276A677F6FC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pic>
        <p:nvPicPr>
          <p:cNvPr id="1026" name="Picture 2">
            <a:extLst>
              <a:ext uri="{FF2B5EF4-FFF2-40B4-BE49-F238E27FC236}">
                <a16:creationId xmlns:a16="http://schemas.microsoft.com/office/drawing/2014/main" id="{DBCA203D-3E34-E026-3DAE-41B7677544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83" y="5490587"/>
            <a:ext cx="2341416" cy="9340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70E7C5A-F2A0-0CFD-37B9-4AA9FA6FDD36}"/>
              </a:ext>
            </a:extLst>
          </p:cNvPr>
          <p:cNvSpPr txBox="1"/>
          <p:nvPr/>
        </p:nvSpPr>
        <p:spPr>
          <a:xfrm>
            <a:off x="5028692" y="2748952"/>
            <a:ext cx="691215" cy="477054"/>
          </a:xfrm>
          <a:prstGeom prst="rect">
            <a:avLst/>
          </a:prstGeom>
          <a:noFill/>
        </p:spPr>
        <p:txBody>
          <a:bodyPr wrap="none" rtlCol="0">
            <a:spAutoFit/>
          </a:bodyPr>
          <a:lstStyle/>
          <a:p>
            <a:r>
              <a:rPr lang="es-ES" sz="2500" b="1" noProof="0"/>
              <a:t>LF4</a:t>
            </a:r>
          </a:p>
        </p:txBody>
      </p:sp>
      <p:sp>
        <p:nvSpPr>
          <p:cNvPr id="5" name="TextBox 4">
            <a:extLst>
              <a:ext uri="{FF2B5EF4-FFF2-40B4-BE49-F238E27FC236}">
                <a16:creationId xmlns:a16="http://schemas.microsoft.com/office/drawing/2014/main" id="{F974961C-ECEF-E645-F76A-0DEA9B2644BA}"/>
              </a:ext>
            </a:extLst>
          </p:cNvPr>
          <p:cNvSpPr txBox="1"/>
          <p:nvPr/>
        </p:nvSpPr>
        <p:spPr>
          <a:xfrm>
            <a:off x="5028687" y="5251242"/>
            <a:ext cx="691215" cy="477054"/>
          </a:xfrm>
          <a:prstGeom prst="rect">
            <a:avLst/>
          </a:prstGeom>
          <a:noFill/>
        </p:spPr>
        <p:txBody>
          <a:bodyPr wrap="none" rtlCol="0">
            <a:spAutoFit/>
          </a:bodyPr>
          <a:lstStyle/>
          <a:p>
            <a:r>
              <a:rPr lang="es-ES" sz="2500" b="1"/>
              <a:t>LF</a:t>
            </a:r>
            <a:r>
              <a:rPr lang="es-ES" sz="2500" b="1" noProof="0"/>
              <a:t>6</a:t>
            </a:r>
          </a:p>
        </p:txBody>
      </p:sp>
      <p:cxnSp>
        <p:nvCxnSpPr>
          <p:cNvPr id="7" name="Straight Arrow Connector 6">
            <a:extLst>
              <a:ext uri="{FF2B5EF4-FFF2-40B4-BE49-F238E27FC236}">
                <a16:creationId xmlns:a16="http://schemas.microsoft.com/office/drawing/2014/main" id="{771AB58F-B455-484F-8C75-D6D36AE01C8D}"/>
              </a:ext>
            </a:extLst>
          </p:cNvPr>
          <p:cNvCxnSpPr>
            <a:cxnSpLocks/>
            <a:stCxn id="38" idx="3"/>
            <a:endCxn id="41" idx="1"/>
          </p:cNvCxnSpPr>
          <p:nvPr/>
        </p:nvCxnSpPr>
        <p:spPr>
          <a:xfrm>
            <a:off x="2445876" y="4162303"/>
            <a:ext cx="556207" cy="677516"/>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823944F-2B0F-0D7D-5A55-0A56BF0D42BF}"/>
              </a:ext>
            </a:extLst>
          </p:cNvPr>
          <p:cNvCxnSpPr>
            <a:cxnSpLocks/>
            <a:stCxn id="38" idx="3"/>
            <a:endCxn id="40" idx="1"/>
          </p:cNvCxnSpPr>
          <p:nvPr/>
        </p:nvCxnSpPr>
        <p:spPr>
          <a:xfrm flipV="1">
            <a:off x="2445876" y="3637430"/>
            <a:ext cx="556208" cy="52487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073F6CC7-094B-E835-07A6-9DA0075425F1}"/>
              </a:ext>
            </a:extLst>
          </p:cNvPr>
          <p:cNvCxnSpPr>
            <a:cxnSpLocks/>
            <a:stCxn id="38" idx="3"/>
            <a:endCxn id="39" idx="1"/>
          </p:cNvCxnSpPr>
          <p:nvPr/>
        </p:nvCxnSpPr>
        <p:spPr>
          <a:xfrm flipV="1">
            <a:off x="2445876" y="2433275"/>
            <a:ext cx="556203" cy="172902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3A10AAEB-76F2-7D2D-F6F3-904BC4E5FE2F}"/>
              </a:ext>
            </a:extLst>
          </p:cNvPr>
          <p:cNvSpPr txBox="1"/>
          <p:nvPr/>
        </p:nvSpPr>
        <p:spPr>
          <a:xfrm>
            <a:off x="5028688" y="1541288"/>
            <a:ext cx="691215" cy="477054"/>
          </a:xfrm>
          <a:prstGeom prst="rect">
            <a:avLst/>
          </a:prstGeom>
          <a:noFill/>
        </p:spPr>
        <p:txBody>
          <a:bodyPr wrap="none" rtlCol="0">
            <a:spAutoFit/>
          </a:bodyPr>
          <a:lstStyle/>
          <a:p>
            <a:r>
              <a:rPr lang="es-ES" sz="2500" b="1"/>
              <a:t>LF</a:t>
            </a:r>
            <a:r>
              <a:rPr lang="es-ES" sz="2500" b="1" noProof="0"/>
              <a:t>3</a:t>
            </a:r>
          </a:p>
        </p:txBody>
      </p:sp>
      <p:sp>
        <p:nvSpPr>
          <p:cNvPr id="38" name="Flowchart: Alternate Process 37">
            <a:extLst>
              <a:ext uri="{FF2B5EF4-FFF2-40B4-BE49-F238E27FC236}">
                <a16:creationId xmlns:a16="http://schemas.microsoft.com/office/drawing/2014/main" id="{041E6A1F-8322-68D9-8118-F5215A7832FF}"/>
              </a:ext>
            </a:extLst>
          </p:cNvPr>
          <p:cNvSpPr/>
          <p:nvPr/>
        </p:nvSpPr>
        <p:spPr>
          <a:xfrm>
            <a:off x="359661" y="3507934"/>
            <a:ext cx="2086215" cy="1308738"/>
          </a:xfrm>
          <a:prstGeom prst="flowChartAlternateProcess">
            <a:avLst/>
          </a:prstGeom>
          <a:solidFill>
            <a:schemeClr val="bg1"/>
          </a:solidFill>
          <a:ln>
            <a:solidFill>
              <a:schemeClr val="accent6"/>
            </a:solidFill>
          </a:ln>
        </p:spPr>
        <p:style>
          <a:lnRef idx="0">
            <a:scrgbClr r="0" g="0" b="0"/>
          </a:lnRef>
          <a:fillRef idx="0">
            <a:scrgbClr r="0" g="0" b="0"/>
          </a:fillRef>
          <a:effectRef idx="0">
            <a:scrgbClr r="0" g="0" b="0"/>
          </a:effectRef>
          <a:fontRef idx="minor">
            <a:schemeClr val="accent1"/>
          </a:fontRef>
        </p:style>
        <p:txBody>
          <a:bodyPr rtlCol="0" anchor="ctr"/>
          <a:lstStyle/>
          <a:p>
            <a:pPr algn="ctr"/>
            <a:r>
              <a:rPr lang="es-ES" noProof="0">
                <a:solidFill>
                  <a:schemeClr val="tx1"/>
                </a:solidFill>
              </a:rPr>
              <a:t>¿Y para tener proyecciones más interpretables?</a:t>
            </a:r>
          </a:p>
        </p:txBody>
      </p:sp>
      <p:sp>
        <p:nvSpPr>
          <p:cNvPr id="39" name="Flowchart: Alternate Process 38">
            <a:extLst>
              <a:ext uri="{FF2B5EF4-FFF2-40B4-BE49-F238E27FC236}">
                <a16:creationId xmlns:a16="http://schemas.microsoft.com/office/drawing/2014/main" id="{2FCC76A7-5D88-A99A-B2B7-9508F66BB513}"/>
              </a:ext>
            </a:extLst>
          </p:cNvPr>
          <p:cNvSpPr/>
          <p:nvPr/>
        </p:nvSpPr>
        <p:spPr>
          <a:xfrm>
            <a:off x="3002079" y="2153603"/>
            <a:ext cx="4744435" cy="559343"/>
          </a:xfrm>
          <a:prstGeom prst="flowChartAlternateProcess">
            <a:avLst/>
          </a:prstGeom>
          <a:solidFill>
            <a:srgbClr val="EEEAFA"/>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dirty="0"/>
              <a:t>Modificar la función de distancia</a:t>
            </a:r>
            <a:endParaRPr lang="es-ES" b="1" noProof="0" dirty="0"/>
          </a:p>
        </p:txBody>
      </p:sp>
      <p:sp>
        <p:nvSpPr>
          <p:cNvPr id="40" name="Flowchart: Alternate Process 39">
            <a:extLst>
              <a:ext uri="{FF2B5EF4-FFF2-40B4-BE49-F238E27FC236}">
                <a16:creationId xmlns:a16="http://schemas.microsoft.com/office/drawing/2014/main" id="{35AB9339-B55E-7723-EC9D-93862A9E9FA0}"/>
              </a:ext>
            </a:extLst>
          </p:cNvPr>
          <p:cNvSpPr/>
          <p:nvPr/>
        </p:nvSpPr>
        <p:spPr>
          <a:xfrm>
            <a:off x="3002084" y="3357758"/>
            <a:ext cx="4744436"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Usar otras técnicas de proyección</a:t>
            </a:r>
            <a:endParaRPr lang="es-ES" b="1" noProof="0"/>
          </a:p>
        </p:txBody>
      </p:sp>
      <p:sp>
        <p:nvSpPr>
          <p:cNvPr id="41" name="Flowchart: Alternate Process 40">
            <a:extLst>
              <a:ext uri="{FF2B5EF4-FFF2-40B4-BE49-F238E27FC236}">
                <a16:creationId xmlns:a16="http://schemas.microsoft.com/office/drawing/2014/main" id="{E8B86DC8-721D-2873-0EDA-475886D6E216}"/>
              </a:ext>
            </a:extLst>
          </p:cNvPr>
          <p:cNvSpPr/>
          <p:nvPr/>
        </p:nvSpPr>
        <p:spPr>
          <a:xfrm>
            <a:off x="3002083" y="4560147"/>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Aplicar el modelo de ML a datos preprocesados en lugar de a los datos brutos</a:t>
            </a:r>
            <a:endParaRPr lang="es-ES" b="1" noProof="0"/>
          </a:p>
        </p:txBody>
      </p:sp>
      <p:sp>
        <p:nvSpPr>
          <p:cNvPr id="43" name="TextBox 42">
            <a:extLst>
              <a:ext uri="{FF2B5EF4-FFF2-40B4-BE49-F238E27FC236}">
                <a16:creationId xmlns:a16="http://schemas.microsoft.com/office/drawing/2014/main" id="{9F51C9BD-74EF-D721-F43C-36950AB4E209}"/>
              </a:ext>
            </a:extLst>
          </p:cNvPr>
          <p:cNvSpPr txBox="1"/>
          <p:nvPr/>
        </p:nvSpPr>
        <p:spPr>
          <a:xfrm>
            <a:off x="5028692" y="3951341"/>
            <a:ext cx="691215" cy="477054"/>
          </a:xfrm>
          <a:prstGeom prst="rect">
            <a:avLst/>
          </a:prstGeom>
          <a:noFill/>
        </p:spPr>
        <p:txBody>
          <a:bodyPr wrap="none" rtlCol="0">
            <a:spAutoFit/>
          </a:bodyPr>
          <a:lstStyle/>
          <a:p>
            <a:r>
              <a:rPr lang="es-ES" sz="2500" b="1" noProof="0"/>
              <a:t>LF5</a:t>
            </a:r>
          </a:p>
        </p:txBody>
      </p:sp>
      <p:sp>
        <p:nvSpPr>
          <p:cNvPr id="44" name="Flowchart: Alternate Process 43">
            <a:extLst>
              <a:ext uri="{FF2B5EF4-FFF2-40B4-BE49-F238E27FC236}">
                <a16:creationId xmlns:a16="http://schemas.microsoft.com/office/drawing/2014/main" id="{F74DE01D-4E61-3BC8-9C1E-BD11080D7795}"/>
              </a:ext>
            </a:extLst>
          </p:cNvPr>
          <p:cNvSpPr/>
          <p:nvPr/>
        </p:nvSpPr>
        <p:spPr>
          <a:xfrm>
            <a:off x="3002079" y="5762536"/>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t>Congelar capas al ajustar</a:t>
            </a:r>
            <a:endParaRPr lang="es-ES" b="1" noProof="0"/>
          </a:p>
        </p:txBody>
      </p:sp>
      <p:cxnSp>
        <p:nvCxnSpPr>
          <p:cNvPr id="45" name="Straight Arrow Connector 44">
            <a:extLst>
              <a:ext uri="{FF2B5EF4-FFF2-40B4-BE49-F238E27FC236}">
                <a16:creationId xmlns:a16="http://schemas.microsoft.com/office/drawing/2014/main" id="{7E6FC940-562C-D00C-54C7-8933B0DED31D}"/>
              </a:ext>
            </a:extLst>
          </p:cNvPr>
          <p:cNvCxnSpPr>
            <a:cxnSpLocks/>
            <a:stCxn id="38" idx="3"/>
            <a:endCxn id="44" idx="1"/>
          </p:cNvCxnSpPr>
          <p:nvPr/>
        </p:nvCxnSpPr>
        <p:spPr>
          <a:xfrm>
            <a:off x="2445876" y="4162303"/>
            <a:ext cx="556203" cy="187990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6" name="Flowchart: Alternate Process 45">
            <a:extLst>
              <a:ext uri="{FF2B5EF4-FFF2-40B4-BE49-F238E27FC236}">
                <a16:creationId xmlns:a16="http://schemas.microsoft.com/office/drawing/2014/main" id="{DBB06CB1-920A-4E9C-157B-E0AE8ECB06BC}"/>
              </a:ext>
            </a:extLst>
          </p:cNvPr>
          <p:cNvSpPr/>
          <p:nvPr/>
        </p:nvSpPr>
        <p:spPr>
          <a:xfrm>
            <a:off x="8184420" y="1963412"/>
            <a:ext cx="1561704" cy="939723"/>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dirty="0"/>
              <a:t>Probemos con DTW</a:t>
            </a:r>
          </a:p>
        </p:txBody>
      </p:sp>
      <p:cxnSp>
        <p:nvCxnSpPr>
          <p:cNvPr id="47" name="Straight Arrow Connector 46">
            <a:extLst>
              <a:ext uri="{FF2B5EF4-FFF2-40B4-BE49-F238E27FC236}">
                <a16:creationId xmlns:a16="http://schemas.microsoft.com/office/drawing/2014/main" id="{CB3681E8-5D44-62D8-04FC-C2F87E896155}"/>
              </a:ext>
            </a:extLst>
          </p:cNvPr>
          <p:cNvCxnSpPr>
            <a:cxnSpLocks/>
            <a:stCxn id="39" idx="3"/>
            <a:endCxn id="46" idx="1"/>
          </p:cNvCxnSpPr>
          <p:nvPr/>
        </p:nvCxnSpPr>
        <p:spPr>
          <a:xfrm flipV="1">
            <a:off x="7746514" y="2433274"/>
            <a:ext cx="437906"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10" name="Graphic 9" descr="Good Idea outline">
            <a:extLst>
              <a:ext uri="{FF2B5EF4-FFF2-40B4-BE49-F238E27FC236}">
                <a16:creationId xmlns:a16="http://schemas.microsoft.com/office/drawing/2014/main" id="{10863050-2705-CC45-B57C-A660A9A41CF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25926" y="1440028"/>
            <a:ext cx="914400" cy="914400"/>
          </a:xfrm>
          <a:prstGeom prst="rect">
            <a:avLst/>
          </a:prstGeom>
        </p:spPr>
      </p:pic>
      <p:grpSp>
        <p:nvGrpSpPr>
          <p:cNvPr id="11" name="Group 10">
            <a:extLst>
              <a:ext uri="{FF2B5EF4-FFF2-40B4-BE49-F238E27FC236}">
                <a16:creationId xmlns:a16="http://schemas.microsoft.com/office/drawing/2014/main" id="{D9D8EF37-B337-0470-926A-DA811C95CE54}"/>
              </a:ext>
            </a:extLst>
          </p:cNvPr>
          <p:cNvGrpSpPr/>
          <p:nvPr/>
        </p:nvGrpSpPr>
        <p:grpSpPr>
          <a:xfrm>
            <a:off x="0" y="1285200"/>
            <a:ext cx="1003300" cy="659583"/>
            <a:chOff x="11353800" y="6453113"/>
            <a:chExt cx="1003300" cy="659583"/>
          </a:xfrm>
        </p:grpSpPr>
        <p:grpSp>
          <p:nvGrpSpPr>
            <p:cNvPr id="12" name="Group 11">
              <a:extLst>
                <a:ext uri="{FF2B5EF4-FFF2-40B4-BE49-F238E27FC236}">
                  <a16:creationId xmlns:a16="http://schemas.microsoft.com/office/drawing/2014/main" id="{A13EF205-42D8-FD19-85DB-C9FB982703BC}"/>
                </a:ext>
              </a:extLst>
            </p:cNvPr>
            <p:cNvGrpSpPr/>
            <p:nvPr/>
          </p:nvGrpSpPr>
          <p:grpSpPr>
            <a:xfrm>
              <a:off x="11353800" y="6453113"/>
              <a:ext cx="1003300" cy="659583"/>
              <a:chOff x="3297767" y="3824883"/>
              <a:chExt cx="1967439" cy="1398425"/>
            </a:xfrm>
          </p:grpSpPr>
          <p:sp>
            <p:nvSpPr>
              <p:cNvPr id="14" name="Freeform: Shape 13">
                <a:extLst>
                  <a:ext uri="{FF2B5EF4-FFF2-40B4-BE49-F238E27FC236}">
                    <a16:creationId xmlns:a16="http://schemas.microsoft.com/office/drawing/2014/main" id="{A67E0679-A336-BFC4-6708-9AFD8C1C3CC5}"/>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5" name="TextBox 14">
                <a:extLst>
                  <a:ext uri="{FF2B5EF4-FFF2-40B4-BE49-F238E27FC236}">
                    <a16:creationId xmlns:a16="http://schemas.microsoft.com/office/drawing/2014/main" id="{C58C0481-7BA2-B01E-05A4-1BD71C8DB47B}"/>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3" name="Freeform: Shape 12">
              <a:extLst>
                <a:ext uri="{FF2B5EF4-FFF2-40B4-BE49-F238E27FC236}">
                  <a16:creationId xmlns:a16="http://schemas.microsoft.com/office/drawing/2014/main" id="{20FF748C-9FEE-A279-FD44-9B5B14FDD502}"/>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112445758"/>
      </p:ext>
    </p:extLst>
  </p:cSld>
  <p:clrMapOvr>
    <a:masterClrMapping/>
  </p:clrMapOvr>
  <mc:AlternateContent xmlns:mc="http://schemas.openxmlformats.org/markup-compatibility/2006" xmlns:p14="http://schemas.microsoft.com/office/powerpoint/2010/main">
    <mc:Choice Requires="p14">
      <p:transition spd="slow" p14:dur="2000" advTm="17911"/>
    </mc:Choice>
    <mc:Fallback xmlns="">
      <p:transition spd="slow" advTm="179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37" grpId="0"/>
      <p:bldP spid="38" grpId="0" animBg="1"/>
      <p:bldP spid="39" grpId="0" animBg="1"/>
      <p:bldP spid="40" grpId="0" animBg="1"/>
      <p:bldP spid="41" grpId="0" animBg="1"/>
      <p:bldP spid="43" grpId="0"/>
      <p:bldP spid="44" grpId="0" animBg="1"/>
      <p:bldP spid="4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A60BA-872A-34EA-11C3-5871ACA5C1F3}"/>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FEA4C6EA-45C7-8B3E-AFDC-1002A99A3090}"/>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pic>
        <p:nvPicPr>
          <p:cNvPr id="7" name="Picture 6">
            <a:extLst>
              <a:ext uri="{FF2B5EF4-FFF2-40B4-BE49-F238E27FC236}">
                <a16:creationId xmlns:a16="http://schemas.microsoft.com/office/drawing/2014/main" id="{0BD6F666-9F74-89AD-90B4-4B1C736FA8FB}"/>
              </a:ext>
            </a:extLst>
          </p:cNvPr>
          <p:cNvPicPr>
            <a:picLocks noChangeAspect="1"/>
          </p:cNvPicPr>
          <p:nvPr/>
        </p:nvPicPr>
        <p:blipFill>
          <a:blip r:embed="rId5"/>
          <a:stretch>
            <a:fillRect/>
          </a:stretch>
        </p:blipFill>
        <p:spPr>
          <a:xfrm>
            <a:off x="3435586" y="1646238"/>
            <a:ext cx="5305965" cy="3983795"/>
          </a:xfrm>
          <a:prstGeom prst="rect">
            <a:avLst/>
          </a:prstGeom>
        </p:spPr>
      </p:pic>
      <p:pic>
        <p:nvPicPr>
          <p:cNvPr id="8" name="Picture 7">
            <a:extLst>
              <a:ext uri="{FF2B5EF4-FFF2-40B4-BE49-F238E27FC236}">
                <a16:creationId xmlns:a16="http://schemas.microsoft.com/office/drawing/2014/main" id="{5B730AAB-5DCB-7A7B-6D11-853F15E7CA3F}"/>
              </a:ext>
            </a:extLst>
          </p:cNvPr>
          <p:cNvPicPr>
            <a:picLocks noChangeAspect="1"/>
          </p:cNvPicPr>
          <p:nvPr/>
        </p:nvPicPr>
        <p:blipFill>
          <a:blip r:embed="rId6"/>
          <a:stretch>
            <a:fillRect/>
          </a:stretch>
        </p:blipFill>
        <p:spPr>
          <a:xfrm>
            <a:off x="3432729" y="1620797"/>
            <a:ext cx="5339850" cy="4009236"/>
          </a:xfrm>
          <a:prstGeom prst="rect">
            <a:avLst/>
          </a:prstGeom>
        </p:spPr>
      </p:pic>
      <p:sp>
        <p:nvSpPr>
          <p:cNvPr id="6" name="Slide Number Placeholder 5">
            <a:extLst>
              <a:ext uri="{FF2B5EF4-FFF2-40B4-BE49-F238E27FC236}">
                <a16:creationId xmlns:a16="http://schemas.microsoft.com/office/drawing/2014/main" id="{362E6EFD-76FA-563B-A45F-C9D0EC6F1BB8}"/>
              </a:ext>
            </a:extLst>
          </p:cNvPr>
          <p:cNvSpPr>
            <a:spLocks noGrp="1"/>
          </p:cNvSpPr>
          <p:nvPr>
            <p:ph type="sldNum" sz="quarter" idx="12"/>
          </p:nvPr>
        </p:nvSpPr>
        <p:spPr/>
        <p:txBody>
          <a:bodyPr/>
          <a:lstStyle/>
          <a:p>
            <a:fld id="{1A06E274-3D30-4D47-98D0-0581248BD0B1}" type="slidenum">
              <a:rPr lang="es-ES" noProof="0" smtClean="0"/>
              <a:t>55</a:t>
            </a:fld>
            <a:endParaRPr lang="es-ES" noProof="0"/>
          </a:p>
        </p:txBody>
      </p:sp>
      <p:sp>
        <p:nvSpPr>
          <p:cNvPr id="4" name="Rectangle: Rounded Corners 3">
            <a:extLst>
              <a:ext uri="{FF2B5EF4-FFF2-40B4-BE49-F238E27FC236}">
                <a16:creationId xmlns:a16="http://schemas.microsoft.com/office/drawing/2014/main" id="{580509DB-4098-6234-8814-EDA04A82C0F0}"/>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Pruebas con MOMENT </a:t>
            </a:r>
            <a:r>
              <a:rPr lang="es-ES" sz="2800" b="1" err="1">
                <a:solidFill>
                  <a:schemeClr val="tx1"/>
                </a:solidFill>
                <a:latin typeface="+mj-lt"/>
              </a:rPr>
              <a:t>soft</a:t>
            </a:r>
            <a:r>
              <a:rPr lang="es-ES" sz="2800" b="1">
                <a:solidFill>
                  <a:schemeClr val="tx1"/>
                </a:solidFill>
                <a:latin typeface="+mj-lt"/>
              </a:rPr>
              <a:t>-DTW </a:t>
            </a:r>
            <a:r>
              <a:rPr lang="es-ES" sz="2800" b="1">
                <a:solidFill>
                  <a:schemeClr val="bg2">
                    <a:lumMod val="50000"/>
                  </a:schemeClr>
                </a:solidFill>
                <a:latin typeface="+mj-lt"/>
              </a:rPr>
              <a:t>1/2</a:t>
            </a:r>
          </a:p>
        </p:txBody>
      </p:sp>
      <p:sp>
        <p:nvSpPr>
          <p:cNvPr id="9" name="Slide Number Placeholder 3">
            <a:extLst>
              <a:ext uri="{FF2B5EF4-FFF2-40B4-BE49-F238E27FC236}">
                <a16:creationId xmlns:a16="http://schemas.microsoft.com/office/drawing/2014/main" id="{8FFDD665-BFAE-8B44-4196-2F7318D24567}"/>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55</a:t>
            </a:fld>
            <a:endParaRPr lang="es-ES"/>
          </a:p>
        </p:txBody>
      </p:sp>
      <p:graphicFrame>
        <p:nvGraphicFramePr>
          <p:cNvPr id="32" name="Diagram 31">
            <a:extLst>
              <a:ext uri="{FF2B5EF4-FFF2-40B4-BE49-F238E27FC236}">
                <a16:creationId xmlns:a16="http://schemas.microsoft.com/office/drawing/2014/main" id="{7B15CCC1-88B0-16D1-9EF0-3ECDC619EBE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Content Placeholder 18">
            <a:extLst>
              <a:ext uri="{FF2B5EF4-FFF2-40B4-BE49-F238E27FC236}">
                <a16:creationId xmlns:a16="http://schemas.microsoft.com/office/drawing/2014/main" id="{8C773D89-C58B-10C2-50C9-4EEB87CC5865}"/>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pic>
        <p:nvPicPr>
          <p:cNvPr id="5" name="Picture 4">
            <a:extLst>
              <a:ext uri="{FF2B5EF4-FFF2-40B4-BE49-F238E27FC236}">
                <a16:creationId xmlns:a16="http://schemas.microsoft.com/office/drawing/2014/main" id="{CB31A345-9B44-26ED-B4DA-CCEE61067F44}"/>
              </a:ext>
            </a:extLst>
          </p:cNvPr>
          <p:cNvPicPr>
            <a:picLocks noChangeAspect="1"/>
          </p:cNvPicPr>
          <p:nvPr/>
        </p:nvPicPr>
        <p:blipFill>
          <a:blip r:embed="rId12"/>
          <a:stretch>
            <a:fillRect/>
          </a:stretch>
        </p:blipFill>
        <p:spPr>
          <a:xfrm>
            <a:off x="3483538" y="1640897"/>
            <a:ext cx="4810125" cy="3960103"/>
          </a:xfrm>
          <a:prstGeom prst="rect">
            <a:avLst/>
          </a:prstGeom>
        </p:spPr>
      </p:pic>
      <p:sp>
        <p:nvSpPr>
          <p:cNvPr id="10" name="Flowchart: Alternate Process 9">
            <a:extLst>
              <a:ext uri="{FF2B5EF4-FFF2-40B4-BE49-F238E27FC236}">
                <a16:creationId xmlns:a16="http://schemas.microsoft.com/office/drawing/2014/main" id="{61C7041E-E107-0AC7-CA81-760FDFB87942}"/>
              </a:ext>
            </a:extLst>
          </p:cNvPr>
          <p:cNvSpPr/>
          <p:nvPr/>
        </p:nvSpPr>
        <p:spPr>
          <a:xfrm>
            <a:off x="5029252" y="5615925"/>
            <a:ext cx="2002028" cy="939723"/>
          </a:xfrm>
          <a:prstGeom prst="flowChartAlternateProcess">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a:solidFill>
                  <a:schemeClr val="tx1"/>
                </a:solidFill>
              </a:rPr>
              <a:t>Perceptrón simple con </a:t>
            </a:r>
            <a:r>
              <a:rPr lang="es-ES">
                <a:solidFill>
                  <a:schemeClr val="tx1"/>
                </a:solidFill>
              </a:rPr>
              <a:t>MSE</a:t>
            </a:r>
            <a:endParaRPr lang="es-ES" noProof="0">
              <a:solidFill>
                <a:schemeClr val="tx1"/>
              </a:solidFill>
            </a:endParaRPr>
          </a:p>
        </p:txBody>
      </p:sp>
      <p:sp>
        <p:nvSpPr>
          <p:cNvPr id="11" name="Flowchart: Alternate Process 10">
            <a:extLst>
              <a:ext uri="{FF2B5EF4-FFF2-40B4-BE49-F238E27FC236}">
                <a16:creationId xmlns:a16="http://schemas.microsoft.com/office/drawing/2014/main" id="{29F9FF3C-0455-B90A-B470-C36664250044}"/>
              </a:ext>
            </a:extLst>
          </p:cNvPr>
          <p:cNvSpPr/>
          <p:nvPr/>
        </p:nvSpPr>
        <p:spPr>
          <a:xfrm>
            <a:off x="5029252" y="5621266"/>
            <a:ext cx="2002028" cy="939723"/>
          </a:xfrm>
          <a:prstGeom prst="flowChartAlternateProcess">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s-ES" noProof="0" dirty="0">
                <a:solidFill>
                  <a:schemeClr val="tx1"/>
                </a:solidFill>
              </a:rPr>
              <a:t>Perceptrón simple con </a:t>
            </a:r>
            <a:r>
              <a:rPr lang="es-ES" noProof="0" dirty="0" err="1">
                <a:solidFill>
                  <a:schemeClr val="tx1"/>
                </a:solidFill>
              </a:rPr>
              <a:t>soft</a:t>
            </a:r>
            <a:r>
              <a:rPr lang="es-ES" noProof="0" dirty="0">
                <a:solidFill>
                  <a:schemeClr val="tx1"/>
                </a:solidFill>
              </a:rPr>
              <a:t>-</a:t>
            </a:r>
            <a:r>
              <a:rPr lang="es-ES" dirty="0">
                <a:solidFill>
                  <a:schemeClr val="tx1"/>
                </a:solidFill>
              </a:rPr>
              <a:t>DTW</a:t>
            </a:r>
            <a:endParaRPr lang="es-ES" noProof="0" dirty="0">
              <a:solidFill>
                <a:schemeClr val="tx1"/>
              </a:solidFill>
            </a:endParaRPr>
          </a:p>
        </p:txBody>
      </p:sp>
      <p:grpSp>
        <p:nvGrpSpPr>
          <p:cNvPr id="3" name="Group 2">
            <a:extLst>
              <a:ext uri="{FF2B5EF4-FFF2-40B4-BE49-F238E27FC236}">
                <a16:creationId xmlns:a16="http://schemas.microsoft.com/office/drawing/2014/main" id="{C7BAA5B8-0F4E-1231-5C98-92035B493A34}"/>
              </a:ext>
            </a:extLst>
          </p:cNvPr>
          <p:cNvGrpSpPr/>
          <p:nvPr/>
        </p:nvGrpSpPr>
        <p:grpSpPr>
          <a:xfrm>
            <a:off x="0" y="1285200"/>
            <a:ext cx="1003300" cy="659583"/>
            <a:chOff x="11353800" y="6453113"/>
            <a:chExt cx="1003300" cy="659583"/>
          </a:xfrm>
        </p:grpSpPr>
        <p:grpSp>
          <p:nvGrpSpPr>
            <p:cNvPr id="12" name="Group 11">
              <a:extLst>
                <a:ext uri="{FF2B5EF4-FFF2-40B4-BE49-F238E27FC236}">
                  <a16:creationId xmlns:a16="http://schemas.microsoft.com/office/drawing/2014/main" id="{17D58EAA-4A1F-B96C-7FDE-7E298BA79674}"/>
                </a:ext>
              </a:extLst>
            </p:cNvPr>
            <p:cNvGrpSpPr/>
            <p:nvPr/>
          </p:nvGrpSpPr>
          <p:grpSpPr>
            <a:xfrm>
              <a:off x="11353800" y="6453113"/>
              <a:ext cx="1003300" cy="659583"/>
              <a:chOff x="3297767" y="3824883"/>
              <a:chExt cx="1967439" cy="1398425"/>
            </a:xfrm>
          </p:grpSpPr>
          <p:sp>
            <p:nvSpPr>
              <p:cNvPr id="14" name="Freeform: Shape 13">
                <a:extLst>
                  <a:ext uri="{FF2B5EF4-FFF2-40B4-BE49-F238E27FC236}">
                    <a16:creationId xmlns:a16="http://schemas.microsoft.com/office/drawing/2014/main" id="{58C6E9EC-C380-171B-816E-53F654A39AAF}"/>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5" name="TextBox 14">
                <a:extLst>
                  <a:ext uri="{FF2B5EF4-FFF2-40B4-BE49-F238E27FC236}">
                    <a16:creationId xmlns:a16="http://schemas.microsoft.com/office/drawing/2014/main" id="{5DEB01E8-50DA-F3F3-1B39-D38041B02D2D}"/>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3" name="Freeform: Shape 12">
              <a:extLst>
                <a:ext uri="{FF2B5EF4-FFF2-40B4-BE49-F238E27FC236}">
                  <a16:creationId xmlns:a16="http://schemas.microsoft.com/office/drawing/2014/main" id="{3A1A6A4C-D7B2-E47C-99CF-DC172B6CDCBE}"/>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
        <p:nvSpPr>
          <p:cNvPr id="16" name="Flowchart: Alternate Process 15">
            <a:extLst>
              <a:ext uri="{FF2B5EF4-FFF2-40B4-BE49-F238E27FC236}">
                <a16:creationId xmlns:a16="http://schemas.microsoft.com/office/drawing/2014/main" id="{46CC9781-7913-3670-1D63-20E5929BD2BC}"/>
              </a:ext>
            </a:extLst>
          </p:cNvPr>
          <p:cNvSpPr/>
          <p:nvPr/>
        </p:nvSpPr>
        <p:spPr>
          <a:xfrm>
            <a:off x="5028365" y="5630033"/>
            <a:ext cx="2002028" cy="939723"/>
          </a:xfrm>
          <a:prstGeom prst="flowChartAlternateProcess">
            <a:avLst/>
          </a:prstGeom>
          <a:noFill/>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r>
              <a:rPr lang="es-ES" dirty="0">
                <a:solidFill>
                  <a:schemeClr val="tx1"/>
                </a:solidFill>
              </a:rPr>
              <a:t>Distancia euclídea Vs. DTW</a:t>
            </a:r>
            <a:endParaRPr lang="es-ES" noProof="0" dirty="0">
              <a:solidFill>
                <a:schemeClr val="tx1"/>
              </a:solidFill>
            </a:endParaRPr>
          </a:p>
        </p:txBody>
      </p:sp>
    </p:spTree>
    <p:custDataLst>
      <p:tags r:id="rId1"/>
    </p:custDataLst>
    <p:extLst>
      <p:ext uri="{BB962C8B-B14F-4D97-AF65-F5344CB8AC3E}">
        <p14:creationId xmlns:p14="http://schemas.microsoft.com/office/powerpoint/2010/main" val="3264603699"/>
      </p:ext>
    </p:extLst>
  </p:cSld>
  <p:clrMapOvr>
    <a:masterClrMapping/>
  </p:clrMapOvr>
  <mc:AlternateContent xmlns:mc="http://schemas.openxmlformats.org/markup-compatibility/2006" xmlns:p14="http://schemas.microsoft.com/office/powerpoint/2010/main">
    <mc:Choice Requires="p14">
      <p:transition spd="slow" p14:dur="2000" advTm="63486"/>
    </mc:Choice>
    <mc:Fallback xmlns="">
      <p:transition spd="slow" advTm="634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6" grpId="0" animBg="1"/>
      <p:bldP spid="16" grpId="1" animBg="1"/>
    </p:bldLst>
  </p:timing>
  <p:extLst>
    <p:ext uri="{6950BFC3-D8DA-4A85-94F7-54DA5524770B}">
      <p188:commentRel xmlns:p188="http://schemas.microsoft.com/office/powerpoint/2018/8/main" r:id="rId4"/>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C6B9FD-DA0C-D852-CB18-92355D00487A}"/>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66B23E7E-8D6A-8E14-5B97-6F2CC8FBCE07}"/>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0EDA35A9-2E36-D5EA-E1AF-D8D741D86638}"/>
              </a:ext>
            </a:extLst>
          </p:cNvPr>
          <p:cNvSpPr>
            <a:spLocks noGrp="1"/>
          </p:cNvSpPr>
          <p:nvPr>
            <p:ph type="sldNum" sz="quarter" idx="12"/>
          </p:nvPr>
        </p:nvSpPr>
        <p:spPr/>
        <p:txBody>
          <a:bodyPr/>
          <a:lstStyle/>
          <a:p>
            <a:fld id="{1A06E274-3D30-4D47-98D0-0581248BD0B1}" type="slidenum">
              <a:rPr lang="es-ES" noProof="0" smtClean="0"/>
              <a:t>56</a:t>
            </a:fld>
            <a:endParaRPr lang="es-ES" noProof="0"/>
          </a:p>
        </p:txBody>
      </p:sp>
      <p:sp>
        <p:nvSpPr>
          <p:cNvPr id="4" name="Rectangle: Rounded Corners 3">
            <a:extLst>
              <a:ext uri="{FF2B5EF4-FFF2-40B4-BE49-F238E27FC236}">
                <a16:creationId xmlns:a16="http://schemas.microsoft.com/office/drawing/2014/main" id="{8988B2C8-E368-7A17-E91B-43733FCE295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Pruebas con MOMENT </a:t>
            </a:r>
            <a:r>
              <a:rPr lang="es-ES" sz="2800" b="1" err="1">
                <a:solidFill>
                  <a:schemeClr val="tx1"/>
                </a:solidFill>
                <a:latin typeface="+mj-lt"/>
              </a:rPr>
              <a:t>soft</a:t>
            </a:r>
            <a:r>
              <a:rPr lang="es-ES" sz="2800" b="1">
                <a:solidFill>
                  <a:schemeClr val="tx1"/>
                </a:solidFill>
                <a:latin typeface="+mj-lt"/>
              </a:rPr>
              <a:t>-DTW </a:t>
            </a:r>
            <a:r>
              <a:rPr lang="es-ES" sz="2800" b="1">
                <a:solidFill>
                  <a:schemeClr val="bg2">
                    <a:lumMod val="50000"/>
                  </a:schemeClr>
                </a:solidFill>
                <a:latin typeface="+mj-lt"/>
              </a:rPr>
              <a:t>2/2</a:t>
            </a:r>
          </a:p>
        </p:txBody>
      </p:sp>
      <p:sp>
        <p:nvSpPr>
          <p:cNvPr id="9" name="Slide Number Placeholder 3">
            <a:extLst>
              <a:ext uri="{FF2B5EF4-FFF2-40B4-BE49-F238E27FC236}">
                <a16:creationId xmlns:a16="http://schemas.microsoft.com/office/drawing/2014/main" id="{90823346-114A-E270-24B3-C580E7088A9A}"/>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56</a:t>
            </a:fld>
            <a:endParaRPr lang="es-ES"/>
          </a:p>
        </p:txBody>
      </p:sp>
      <p:graphicFrame>
        <p:nvGraphicFramePr>
          <p:cNvPr id="32" name="Diagram 31">
            <a:extLst>
              <a:ext uri="{FF2B5EF4-FFF2-40B4-BE49-F238E27FC236}">
                <a16:creationId xmlns:a16="http://schemas.microsoft.com/office/drawing/2014/main" id="{E77DE526-246D-DFE5-85B8-86F17931EB99}"/>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D9E77EE4-3A0A-E937-3495-8A430497C56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12" name="Content Placeholder 18">
            <a:extLst>
              <a:ext uri="{FF2B5EF4-FFF2-40B4-BE49-F238E27FC236}">
                <a16:creationId xmlns:a16="http://schemas.microsoft.com/office/drawing/2014/main" id="{CE1C9A57-5902-446D-E1F9-B6E60EAF4458}"/>
              </a:ext>
            </a:extLst>
          </p:cNvPr>
          <p:cNvSpPr txBox="1">
            <a:spLocks/>
          </p:cNvSpPr>
          <p:nvPr/>
        </p:nvSpPr>
        <p:spPr>
          <a:xfrm>
            <a:off x="838200" y="2341041"/>
            <a:ext cx="10515600" cy="85517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Al usar MOMENT-</a:t>
            </a:r>
            <a:r>
              <a:rPr lang="es-ES" dirty="0" err="1"/>
              <a:t>small</a:t>
            </a:r>
            <a:r>
              <a:rPr lang="es-ES" dirty="0"/>
              <a:t> con DTW para analizar </a:t>
            </a:r>
            <a:r>
              <a:rPr lang="es-ES" i="1" dirty="0" err="1"/>
              <a:t>Kohl’s</a:t>
            </a:r>
            <a:r>
              <a:rPr lang="es-ES" dirty="0"/>
              <a:t> se observa</a:t>
            </a:r>
          </a:p>
        </p:txBody>
      </p:sp>
      <p:sp>
        <p:nvSpPr>
          <p:cNvPr id="3" name="Flowchart: Alternate Process 2">
            <a:extLst>
              <a:ext uri="{FF2B5EF4-FFF2-40B4-BE49-F238E27FC236}">
                <a16:creationId xmlns:a16="http://schemas.microsoft.com/office/drawing/2014/main" id="{7502D495-277C-534E-3AFB-AF87C0CF0420}"/>
              </a:ext>
            </a:extLst>
          </p:cNvPr>
          <p:cNvSpPr/>
          <p:nvPr/>
        </p:nvSpPr>
        <p:spPr>
          <a:xfrm>
            <a:off x="221973" y="3796687"/>
            <a:ext cx="5803860" cy="1652166"/>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marL="457200" lvl="1" indent="0" algn="ctr">
              <a:buNone/>
            </a:pPr>
            <a:r>
              <a:rPr lang="es-ES" sz="2600" b="1" noProof="0">
                <a:solidFill>
                  <a:srgbClr val="00B050"/>
                </a:solidFill>
              </a:rPr>
              <a:t>✓</a:t>
            </a:r>
            <a:r>
              <a:rPr lang="es-ES" noProof="0">
                <a:solidFill>
                  <a:srgbClr val="00B050"/>
                </a:solidFill>
              </a:rPr>
              <a:t> </a:t>
            </a:r>
            <a:endParaRPr lang="es-ES">
              <a:solidFill>
                <a:srgbClr val="00B050"/>
              </a:solidFill>
            </a:endParaRPr>
          </a:p>
          <a:p>
            <a:endParaRPr lang="es-ES" sz="2200" noProof="0">
              <a:solidFill>
                <a:schemeClr val="tx1"/>
              </a:solidFill>
              <a:latin typeface="Aptos (Body)"/>
            </a:endParaRPr>
          </a:p>
          <a:p>
            <a:r>
              <a:rPr lang="es-ES" sz="2200" noProof="0">
                <a:solidFill>
                  <a:schemeClr val="tx1"/>
                </a:solidFill>
                <a:latin typeface="Aptos (Body)"/>
              </a:rPr>
              <a:t>Que se</a:t>
            </a:r>
            <a:r>
              <a:rPr lang="es-ES" sz="2200" b="1" noProof="0">
                <a:solidFill>
                  <a:schemeClr val="tx1"/>
                </a:solidFill>
                <a:latin typeface="Aptos (Body)"/>
              </a:rPr>
              <a:t> modifica </a:t>
            </a:r>
            <a:r>
              <a:rPr lang="es-ES" sz="2200" noProof="0">
                <a:solidFill>
                  <a:schemeClr val="tx1"/>
                </a:solidFill>
                <a:latin typeface="Aptos (Body)"/>
              </a:rPr>
              <a:t>de manera clara la disposición de </a:t>
            </a:r>
            <a:r>
              <a:rPr lang="es-ES" sz="2200" b="1" noProof="0">
                <a:solidFill>
                  <a:schemeClr val="tx1"/>
                </a:solidFill>
                <a:latin typeface="Aptos (Body)"/>
              </a:rPr>
              <a:t>los clústeres </a:t>
            </a:r>
          </a:p>
          <a:p>
            <a:r>
              <a:rPr lang="es-ES" sz="2200" b="1" noProof="0">
                <a:solidFill>
                  <a:schemeClr val="tx1"/>
                </a:solidFill>
                <a:latin typeface="Aptos (Body)"/>
              </a:rPr>
              <a:t>⤷</a:t>
            </a:r>
            <a:r>
              <a:rPr lang="es-ES" sz="2200" noProof="0">
                <a:solidFill>
                  <a:schemeClr val="tx1"/>
                </a:solidFill>
                <a:latin typeface="Aptos (Body)"/>
              </a:rPr>
              <a:t> Es </a:t>
            </a:r>
            <a:r>
              <a:rPr lang="es-ES" sz="2200" b="1" noProof="0">
                <a:solidFill>
                  <a:schemeClr val="tx1"/>
                </a:solidFill>
                <a:latin typeface="Aptos (Body)"/>
              </a:rPr>
              <a:t>razonable</a:t>
            </a:r>
            <a:r>
              <a:rPr lang="es-ES" sz="2200" noProof="0">
                <a:solidFill>
                  <a:schemeClr val="tx1"/>
                </a:solidFill>
                <a:latin typeface="Aptos (Body)"/>
              </a:rPr>
              <a:t> deducir que la </a:t>
            </a:r>
            <a:r>
              <a:rPr lang="es-ES" sz="2200" b="1" noProof="0">
                <a:solidFill>
                  <a:schemeClr val="tx1"/>
                </a:solidFill>
                <a:latin typeface="Aptos (Body)"/>
              </a:rPr>
              <a:t>distancia</a:t>
            </a:r>
            <a:r>
              <a:rPr lang="es-ES" sz="2200" noProof="0">
                <a:solidFill>
                  <a:schemeClr val="tx1"/>
                </a:solidFill>
                <a:latin typeface="Aptos (Body)"/>
              </a:rPr>
              <a:t> se puede </a:t>
            </a:r>
            <a:r>
              <a:rPr lang="es-ES" sz="2200" b="1" noProof="0">
                <a:solidFill>
                  <a:schemeClr val="tx1"/>
                </a:solidFill>
                <a:latin typeface="Aptos (Body)"/>
              </a:rPr>
              <a:t>ajustar en función del objetivo.</a:t>
            </a:r>
          </a:p>
          <a:p>
            <a:endParaRPr lang="es-ES">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5" name="Flowchart: Alternate Process 4">
            <a:extLst>
              <a:ext uri="{FF2B5EF4-FFF2-40B4-BE49-F238E27FC236}">
                <a16:creationId xmlns:a16="http://schemas.microsoft.com/office/drawing/2014/main" id="{62AE284B-9CD3-B36C-B29E-1DC1F4B44723}"/>
              </a:ext>
            </a:extLst>
          </p:cNvPr>
          <p:cNvSpPr/>
          <p:nvPr/>
        </p:nvSpPr>
        <p:spPr>
          <a:xfrm>
            <a:off x="6166166" y="3783940"/>
            <a:ext cx="5803860" cy="1652166"/>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lvl="1" algn="ctr"/>
            <a:r>
              <a:rPr lang="es-ES" sz="2600" b="1" noProof="0">
                <a:solidFill>
                  <a:srgbClr val="FF0000"/>
                </a:solidFill>
              </a:rPr>
              <a:t>✗</a:t>
            </a:r>
            <a:r>
              <a:rPr lang="es-ES" noProof="0">
                <a:solidFill>
                  <a:srgbClr val="00B050"/>
                </a:solidFill>
              </a:rPr>
              <a:t> </a:t>
            </a:r>
          </a:p>
          <a:p>
            <a:pPr marL="457200" lvl="1" indent="0" algn="ctr">
              <a:buNone/>
            </a:pPr>
            <a:endParaRPr lang="es-ES">
              <a:solidFill>
                <a:srgbClr val="00B050"/>
              </a:solidFill>
            </a:endParaRPr>
          </a:p>
          <a:p>
            <a:pPr marL="457200" lvl="1" indent="0" algn="ctr">
              <a:buNone/>
            </a:pPr>
            <a:endParaRPr lang="es-ES">
              <a:solidFill>
                <a:srgbClr val="00B050"/>
              </a:solidFill>
            </a:endParaRPr>
          </a:p>
          <a:p>
            <a:r>
              <a:rPr lang="es-ES" sz="2200" noProof="0">
                <a:solidFill>
                  <a:schemeClr val="tx1"/>
                </a:solidFill>
                <a:latin typeface="Aptos (Body)"/>
              </a:rPr>
              <a:t>Resulta </a:t>
            </a:r>
            <a:r>
              <a:rPr lang="es-ES" sz="2200" b="1" noProof="0">
                <a:solidFill>
                  <a:schemeClr val="tx1"/>
                </a:solidFill>
                <a:latin typeface="Aptos (Body)"/>
              </a:rPr>
              <a:t>difícil analizar patrones o tendencias </a:t>
            </a:r>
          </a:p>
          <a:p>
            <a:r>
              <a:rPr lang="es-ES" sz="2200" noProof="0">
                <a:solidFill>
                  <a:schemeClr val="tx1"/>
                </a:solidFill>
                <a:latin typeface="Aptos (Body)"/>
              </a:rPr>
              <a:t>⤷ Es necesario </a:t>
            </a:r>
            <a:r>
              <a:rPr lang="es-ES" sz="2200" b="1" noProof="0">
                <a:solidFill>
                  <a:schemeClr val="tx1"/>
                </a:solidFill>
                <a:latin typeface="Aptos (Body)"/>
              </a:rPr>
              <a:t>revisar </a:t>
            </a:r>
            <a:r>
              <a:rPr lang="es-ES" sz="2200" noProof="0">
                <a:solidFill>
                  <a:schemeClr val="tx1"/>
                </a:solidFill>
                <a:latin typeface="Aptos (Body)"/>
              </a:rPr>
              <a:t>su uso en conjunción con otras de las </a:t>
            </a:r>
            <a:r>
              <a:rPr lang="es-ES" sz="2200" b="1" noProof="0">
                <a:solidFill>
                  <a:schemeClr val="tx1"/>
                </a:solidFill>
                <a:latin typeface="Aptos (Body)"/>
              </a:rPr>
              <a:t>líneas futuras</a:t>
            </a:r>
            <a:endParaRPr lang="es-ES" sz="2200" b="1">
              <a:solidFill>
                <a:schemeClr val="tx1"/>
              </a:solidFill>
              <a:latin typeface="Aptos (Body)"/>
            </a:endParaRPr>
          </a:p>
          <a:p>
            <a:endParaRPr lang="es-ES" sz="2200" noProof="0">
              <a:solidFill>
                <a:schemeClr val="tx1"/>
              </a:solidFill>
              <a:latin typeface="Aptos (Body)"/>
            </a:endParaRPr>
          </a:p>
          <a:p>
            <a:endParaRPr lang="es-ES" sz="2200" noProof="0">
              <a:solidFill>
                <a:schemeClr val="tx1"/>
              </a:solidFill>
              <a:latin typeface="Aptos (Body)"/>
            </a:endParaRPr>
          </a:p>
          <a:p>
            <a:pPr marL="457200" lvl="1" indent="0">
              <a:buNone/>
            </a:pPr>
            <a:endParaRPr lang="es-ES" b="1">
              <a:solidFill>
                <a:schemeClr val="tx1"/>
              </a:solidFill>
              <a:latin typeface="Aptos (Body)"/>
            </a:endParaRPr>
          </a:p>
        </p:txBody>
      </p:sp>
      <p:grpSp>
        <p:nvGrpSpPr>
          <p:cNvPr id="7" name="Group 6">
            <a:extLst>
              <a:ext uri="{FF2B5EF4-FFF2-40B4-BE49-F238E27FC236}">
                <a16:creationId xmlns:a16="http://schemas.microsoft.com/office/drawing/2014/main" id="{A09702D7-9908-91BE-6CA9-B91230391C83}"/>
              </a:ext>
            </a:extLst>
          </p:cNvPr>
          <p:cNvGrpSpPr/>
          <p:nvPr/>
        </p:nvGrpSpPr>
        <p:grpSpPr>
          <a:xfrm>
            <a:off x="0" y="1285200"/>
            <a:ext cx="1003300" cy="659583"/>
            <a:chOff x="11353800" y="6453113"/>
            <a:chExt cx="1003300" cy="659583"/>
          </a:xfrm>
        </p:grpSpPr>
        <p:grpSp>
          <p:nvGrpSpPr>
            <p:cNvPr id="8" name="Group 7">
              <a:extLst>
                <a:ext uri="{FF2B5EF4-FFF2-40B4-BE49-F238E27FC236}">
                  <a16:creationId xmlns:a16="http://schemas.microsoft.com/office/drawing/2014/main" id="{8D1B39D0-7E1F-4545-CE14-C2F3749E68E6}"/>
                </a:ext>
              </a:extLst>
            </p:cNvPr>
            <p:cNvGrpSpPr/>
            <p:nvPr/>
          </p:nvGrpSpPr>
          <p:grpSpPr>
            <a:xfrm>
              <a:off x="11353800" y="6453113"/>
              <a:ext cx="1003300" cy="659583"/>
              <a:chOff x="3297767" y="3824883"/>
              <a:chExt cx="1967439" cy="1398425"/>
            </a:xfrm>
          </p:grpSpPr>
          <p:sp>
            <p:nvSpPr>
              <p:cNvPr id="11" name="Freeform: Shape 10">
                <a:extLst>
                  <a:ext uri="{FF2B5EF4-FFF2-40B4-BE49-F238E27FC236}">
                    <a16:creationId xmlns:a16="http://schemas.microsoft.com/office/drawing/2014/main" id="{A9DFDD80-54CE-48D3-048A-65890A83045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E9F88FA3-B163-3F4A-7190-8C3FFE14FE9A}"/>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0" name="Freeform: Shape 9">
              <a:extLst>
                <a:ext uri="{FF2B5EF4-FFF2-40B4-BE49-F238E27FC236}">
                  <a16:creationId xmlns:a16="http://schemas.microsoft.com/office/drawing/2014/main" id="{B1C448A6-C254-77EC-3110-DAFAE9C3869C}"/>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825012796"/>
      </p:ext>
    </p:extLst>
  </p:cSld>
  <p:clrMapOvr>
    <a:masterClrMapping/>
  </p:clrMapOvr>
  <mc:AlternateContent xmlns:mc="http://schemas.openxmlformats.org/markup-compatibility/2006" xmlns:p14="http://schemas.microsoft.com/office/powerpoint/2010/main">
    <mc:Choice Requires="p14">
      <p:transition spd="slow" p14:dur="2000" advTm="20434"/>
    </mc:Choice>
    <mc:Fallback xmlns="">
      <p:transition spd="slow" advTm="204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animBg="1"/>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1EFFE-4AC3-5973-8722-C3F0E08B437A}"/>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6F0423E4-A1CD-5091-EED0-3DC039C30CCB}"/>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4</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3AE468BE-5854-17CE-07FC-C9224DE9B82B}"/>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Discusión</a:t>
            </a:r>
          </a:p>
        </p:txBody>
      </p:sp>
      <p:sp>
        <p:nvSpPr>
          <p:cNvPr id="6" name="Slide Number Placeholder 5">
            <a:extLst>
              <a:ext uri="{FF2B5EF4-FFF2-40B4-BE49-F238E27FC236}">
                <a16:creationId xmlns:a16="http://schemas.microsoft.com/office/drawing/2014/main" id="{CFB6FA44-843B-3061-09B5-DDB7E64010AA}"/>
              </a:ext>
            </a:extLst>
          </p:cNvPr>
          <p:cNvSpPr>
            <a:spLocks noGrp="1"/>
          </p:cNvSpPr>
          <p:nvPr>
            <p:ph type="sldNum" sz="quarter" idx="12"/>
          </p:nvPr>
        </p:nvSpPr>
        <p:spPr/>
        <p:txBody>
          <a:bodyPr/>
          <a:lstStyle/>
          <a:p>
            <a:fld id="{1A06E274-3D30-4D47-98D0-0581248BD0B1}" type="slidenum">
              <a:rPr lang="es-ES" noProof="0" smtClean="0"/>
              <a:t>57</a:t>
            </a:fld>
            <a:endParaRPr lang="es-ES" noProof="0"/>
          </a:p>
        </p:txBody>
      </p:sp>
      <p:sp>
        <p:nvSpPr>
          <p:cNvPr id="8" name="Rectangle: Rounded Corners 7">
            <a:extLst>
              <a:ext uri="{FF2B5EF4-FFF2-40B4-BE49-F238E27FC236}">
                <a16:creationId xmlns:a16="http://schemas.microsoft.com/office/drawing/2014/main" id="{5A6F4625-D105-5477-FD3F-263D4228432F}"/>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689660277"/>
      </p:ext>
    </p:extLst>
  </p:cSld>
  <p:clrMapOvr>
    <a:masterClrMapping/>
  </p:clrMapOvr>
  <mc:AlternateContent xmlns:mc="http://schemas.openxmlformats.org/markup-compatibility/2006" xmlns:p14="http://schemas.microsoft.com/office/powerpoint/2010/main">
    <mc:Choice Requires="p14">
      <p:transition spd="slow" p14:dur="2000" advTm="3331"/>
    </mc:Choice>
    <mc:Fallback xmlns="">
      <p:transition spd="slow" advTm="3331"/>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4E9978-70CA-2208-E541-8D7C22FD2D2A}"/>
            </a:ext>
          </a:extLst>
        </p:cNvPr>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0824239-0E7E-4560-56F9-675927FEC93B}"/>
              </a:ext>
            </a:extLst>
          </p:cNvPr>
          <p:cNvSpPr/>
          <p:nvPr/>
        </p:nvSpPr>
        <p:spPr>
          <a:xfrm>
            <a:off x="-564338" y="124372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12" name="Flowchart: Alternate Process 11">
            <a:extLst>
              <a:ext uri="{FF2B5EF4-FFF2-40B4-BE49-F238E27FC236}">
                <a16:creationId xmlns:a16="http://schemas.microsoft.com/office/drawing/2014/main" id="{F53E52D7-4709-ED1F-FB4B-20EA6648C8AB}"/>
              </a:ext>
            </a:extLst>
          </p:cNvPr>
          <p:cNvSpPr/>
          <p:nvPr/>
        </p:nvSpPr>
        <p:spPr>
          <a:xfrm>
            <a:off x="902089" y="2107651"/>
            <a:ext cx="4792854" cy="1516837"/>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marL="457200" lvl="1" indent="0" algn="ctr">
              <a:buNone/>
            </a:pPr>
            <a:r>
              <a:rPr lang="es-ES" sz="2600" b="1" noProof="0">
                <a:solidFill>
                  <a:srgbClr val="00B050"/>
                </a:solidFill>
              </a:rPr>
              <a:t>✓</a:t>
            </a:r>
            <a:r>
              <a:rPr lang="es-ES" noProof="0">
                <a:solidFill>
                  <a:srgbClr val="00B050"/>
                </a:solidFill>
              </a:rPr>
              <a:t> </a:t>
            </a:r>
            <a:endParaRPr lang="es-ES">
              <a:solidFill>
                <a:srgbClr val="00B050"/>
              </a:solidFill>
            </a:endParaRPr>
          </a:p>
          <a:p>
            <a:endParaRPr lang="es-ES" sz="2200" noProof="0">
              <a:solidFill>
                <a:schemeClr val="tx1"/>
              </a:solidFill>
              <a:latin typeface="Aptos (Body)"/>
            </a:endParaRPr>
          </a:p>
          <a:p>
            <a:r>
              <a:rPr lang="es-ES" sz="2200" noProof="0">
                <a:solidFill>
                  <a:schemeClr val="tx1"/>
                </a:solidFill>
                <a:latin typeface="Aptos (Body)"/>
              </a:rPr>
              <a:t>Mejora eficiencia (tiempo ejecución)</a:t>
            </a:r>
            <a:endParaRPr lang="es-ES">
              <a:solidFill>
                <a:schemeClr val="tx1"/>
              </a:solidFill>
              <a:latin typeface="Aptos (Body)"/>
            </a:endParaRPr>
          </a:p>
          <a:p>
            <a:pPr lvl="1"/>
            <a:endParaRPr lang="es-ES" noProof="0">
              <a:solidFill>
                <a:schemeClr val="tx1"/>
              </a:solidFill>
              <a:latin typeface="Aptos (Body)"/>
            </a:endParaRPr>
          </a:p>
          <a:p>
            <a:pPr lvl="1"/>
            <a:endParaRPr lang="es-ES" noProof="0">
              <a:solidFill>
                <a:schemeClr val="tx1"/>
              </a:solidFill>
              <a:latin typeface="Aptos (Body)"/>
            </a:endParaRPr>
          </a:p>
          <a:p>
            <a:pPr lvl="1"/>
            <a:endParaRPr lang="es-ES">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6" name="Slide Number Placeholder 5">
            <a:extLst>
              <a:ext uri="{FF2B5EF4-FFF2-40B4-BE49-F238E27FC236}">
                <a16:creationId xmlns:a16="http://schemas.microsoft.com/office/drawing/2014/main" id="{4F7200EB-6115-D518-C98F-FD37775AC654}"/>
              </a:ext>
            </a:extLst>
          </p:cNvPr>
          <p:cNvSpPr>
            <a:spLocks noGrp="1"/>
          </p:cNvSpPr>
          <p:nvPr>
            <p:ph type="sldNum" sz="quarter" idx="12"/>
          </p:nvPr>
        </p:nvSpPr>
        <p:spPr/>
        <p:txBody>
          <a:bodyPr/>
          <a:lstStyle/>
          <a:p>
            <a:fld id="{1A06E274-3D30-4D47-98D0-0581248BD0B1}" type="slidenum">
              <a:rPr lang="es-ES" noProof="0" smtClean="0"/>
              <a:t>58</a:t>
            </a:fld>
            <a:endParaRPr lang="es-ES" noProof="0"/>
          </a:p>
        </p:txBody>
      </p:sp>
      <p:sp>
        <p:nvSpPr>
          <p:cNvPr id="4" name="Rectangle: Rounded Corners 3">
            <a:extLst>
              <a:ext uri="{FF2B5EF4-FFF2-40B4-BE49-F238E27FC236}">
                <a16:creationId xmlns:a16="http://schemas.microsoft.com/office/drawing/2014/main" id="{ACA38F01-63F2-6868-AFEC-FE0896731CE6}"/>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Integración de </a:t>
            </a:r>
            <a:r>
              <a:rPr lang="es-ES" sz="2800" b="1" err="1">
                <a:solidFill>
                  <a:schemeClr val="tx1"/>
                </a:solidFill>
                <a:latin typeface="+mj-lt"/>
              </a:rPr>
              <a:t>MPlot</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A8483D19-AB49-A515-42CB-7CE688B72D19}"/>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58</a:t>
            </a:fld>
            <a:endParaRPr lang="es-ES"/>
          </a:p>
        </p:txBody>
      </p:sp>
      <p:graphicFrame>
        <p:nvGraphicFramePr>
          <p:cNvPr id="32" name="Diagram 31">
            <a:extLst>
              <a:ext uri="{FF2B5EF4-FFF2-40B4-BE49-F238E27FC236}">
                <a16:creationId xmlns:a16="http://schemas.microsoft.com/office/drawing/2014/main" id="{C6A89632-BA90-0CE5-E67B-56224A8041A9}"/>
              </a:ext>
            </a:extLst>
          </p:cNvPr>
          <p:cNvGraphicFramePr/>
          <p:nvPr>
            <p:extLst>
              <p:ext uri="{D42A27DB-BD31-4B8C-83A1-F6EECF244321}">
                <p14:modId xmlns:p14="http://schemas.microsoft.com/office/powerpoint/2010/main" val="1453721347"/>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Content Placeholder 18">
            <a:extLst>
              <a:ext uri="{FF2B5EF4-FFF2-40B4-BE49-F238E27FC236}">
                <a16:creationId xmlns:a16="http://schemas.microsoft.com/office/drawing/2014/main" id="{405883D7-F5EF-79A2-4C06-911030222C9C}"/>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13" name="Flowchart: Alternate Process 12">
            <a:extLst>
              <a:ext uri="{FF2B5EF4-FFF2-40B4-BE49-F238E27FC236}">
                <a16:creationId xmlns:a16="http://schemas.microsoft.com/office/drawing/2014/main" id="{C53DC2ED-C9A1-2A91-172B-FE8597D226D4}"/>
              </a:ext>
            </a:extLst>
          </p:cNvPr>
          <p:cNvSpPr/>
          <p:nvPr/>
        </p:nvSpPr>
        <p:spPr>
          <a:xfrm>
            <a:off x="902088" y="4530509"/>
            <a:ext cx="4792854" cy="1516837"/>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marL="457200" lvl="1" indent="0" algn="ctr">
              <a:buNone/>
            </a:pPr>
            <a:r>
              <a:rPr lang="es-ES" sz="2600" b="1" noProof="0">
                <a:solidFill>
                  <a:srgbClr val="00B050"/>
                </a:solidFill>
              </a:rPr>
              <a:t>✓</a:t>
            </a:r>
            <a:r>
              <a:rPr lang="es-ES" noProof="0">
                <a:solidFill>
                  <a:srgbClr val="00B050"/>
                </a:solidFill>
              </a:rPr>
              <a:t> </a:t>
            </a:r>
          </a:p>
          <a:p>
            <a:pPr marL="457200" lvl="1" indent="0" algn="ctr">
              <a:buNone/>
            </a:pPr>
            <a:endParaRPr lang="es-ES">
              <a:solidFill>
                <a:srgbClr val="00B050"/>
              </a:solidFill>
            </a:endParaRPr>
          </a:p>
          <a:p>
            <a:r>
              <a:rPr lang="es-ES" sz="2200" noProof="0">
                <a:solidFill>
                  <a:schemeClr val="tx1"/>
                </a:solidFill>
                <a:latin typeface="Aptos (Body)"/>
              </a:rPr>
              <a:t>Mejora interpretabilidad (visual)</a:t>
            </a:r>
            <a:endParaRPr lang="es-ES">
              <a:solidFill>
                <a:schemeClr val="tx1"/>
              </a:solidFill>
              <a:latin typeface="Aptos (Body)"/>
            </a:endParaRPr>
          </a:p>
          <a:p>
            <a:pPr lvl="1"/>
            <a:endParaRPr lang="es-ES" noProof="0">
              <a:solidFill>
                <a:schemeClr val="tx1"/>
              </a:solidFill>
              <a:latin typeface="Aptos (Body)"/>
            </a:endParaRPr>
          </a:p>
          <a:p>
            <a:pPr lvl="1"/>
            <a:endParaRPr lang="es-ES">
              <a:solidFill>
                <a:schemeClr val="tx1"/>
              </a:solidFill>
              <a:latin typeface="Aptos (Body)"/>
            </a:endParaRPr>
          </a:p>
          <a:p>
            <a:pPr lvl="1"/>
            <a:endParaRPr lang="es-ES" noProof="0">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14" name="Flowchart: Alternate Process 13">
            <a:extLst>
              <a:ext uri="{FF2B5EF4-FFF2-40B4-BE49-F238E27FC236}">
                <a16:creationId xmlns:a16="http://schemas.microsoft.com/office/drawing/2014/main" id="{8DFE1638-9495-7494-8A91-6D123C9BEC78}"/>
              </a:ext>
            </a:extLst>
          </p:cNvPr>
          <p:cNvSpPr/>
          <p:nvPr/>
        </p:nvSpPr>
        <p:spPr>
          <a:xfrm>
            <a:off x="6966015" y="4535479"/>
            <a:ext cx="4792853" cy="1516837"/>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lvl="1" algn="ctr"/>
            <a:r>
              <a:rPr lang="es-ES" sz="2600" b="1" noProof="0">
                <a:solidFill>
                  <a:srgbClr val="FF0000"/>
                </a:solidFill>
              </a:rPr>
              <a:t>✗</a:t>
            </a:r>
            <a:r>
              <a:rPr lang="es-ES" noProof="0">
                <a:solidFill>
                  <a:srgbClr val="00B050"/>
                </a:solidFill>
              </a:rPr>
              <a:t> </a:t>
            </a:r>
          </a:p>
          <a:p>
            <a:pPr marL="457200" lvl="1" indent="0" algn="ctr">
              <a:buNone/>
            </a:pPr>
            <a:endParaRPr lang="es-ES">
              <a:solidFill>
                <a:srgbClr val="00B050"/>
              </a:solidFill>
            </a:endParaRPr>
          </a:p>
          <a:p>
            <a:r>
              <a:rPr lang="es-ES" sz="2200" noProof="0">
                <a:solidFill>
                  <a:schemeClr val="tx1"/>
                </a:solidFill>
                <a:latin typeface="Aptos (Body)"/>
              </a:rPr>
              <a:t>Sólo admite series </a:t>
            </a:r>
            <a:r>
              <a:rPr lang="es-ES" sz="2200" noProof="0" err="1">
                <a:solidFill>
                  <a:schemeClr val="tx1"/>
                </a:solidFill>
                <a:latin typeface="Aptos (Body)"/>
              </a:rPr>
              <a:t>univariables</a:t>
            </a:r>
            <a:endParaRPr lang="es-ES" sz="2200" noProof="0">
              <a:solidFill>
                <a:schemeClr val="tx1"/>
              </a:solidFill>
              <a:latin typeface="Aptos (Body)"/>
            </a:endParaRPr>
          </a:p>
          <a:p>
            <a:r>
              <a:rPr lang="es-ES" sz="2200" b="1">
                <a:solidFill>
                  <a:schemeClr val="tx1"/>
                </a:solidFill>
              </a:rPr>
              <a:t>⤷ </a:t>
            </a:r>
            <a:r>
              <a:rPr lang="es-ES" sz="2200" noProof="0">
                <a:solidFill>
                  <a:schemeClr val="tx1"/>
                </a:solidFill>
                <a:latin typeface="Aptos (Body)"/>
              </a:rPr>
              <a:t>Matrix </a:t>
            </a:r>
            <a:r>
              <a:rPr lang="es-ES" sz="2200" noProof="0" err="1">
                <a:solidFill>
                  <a:schemeClr val="tx1"/>
                </a:solidFill>
                <a:latin typeface="Aptos (Body)"/>
              </a:rPr>
              <a:t>Profile</a:t>
            </a:r>
            <a:r>
              <a:rPr lang="es-ES" sz="2200" noProof="0">
                <a:solidFill>
                  <a:schemeClr val="tx1"/>
                </a:solidFill>
                <a:latin typeface="Aptos (Body)"/>
              </a:rPr>
              <a:t> multivariable</a:t>
            </a:r>
            <a:endParaRPr lang="es-ES" noProof="0">
              <a:solidFill>
                <a:schemeClr val="tx1"/>
              </a:solidFill>
              <a:latin typeface="Aptos (Body)"/>
            </a:endParaRPr>
          </a:p>
          <a:p>
            <a:pPr lvl="1"/>
            <a:endParaRPr lang="es-ES">
              <a:solidFill>
                <a:schemeClr val="tx1"/>
              </a:solidFill>
              <a:latin typeface="Aptos (Body)"/>
            </a:endParaRPr>
          </a:p>
          <a:p>
            <a:pPr lvl="1"/>
            <a:endParaRPr lang="es-ES" noProof="0">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15" name="Flowchart: Alternate Process 14">
            <a:extLst>
              <a:ext uri="{FF2B5EF4-FFF2-40B4-BE49-F238E27FC236}">
                <a16:creationId xmlns:a16="http://schemas.microsoft.com/office/drawing/2014/main" id="{C550F004-60AE-FA30-BCF5-CCF4DB249599}"/>
              </a:ext>
            </a:extLst>
          </p:cNvPr>
          <p:cNvSpPr/>
          <p:nvPr/>
        </p:nvSpPr>
        <p:spPr>
          <a:xfrm>
            <a:off x="6966014" y="2107650"/>
            <a:ext cx="4792854" cy="1516837"/>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lvl="1" algn="ctr"/>
            <a:r>
              <a:rPr lang="es-ES" sz="2600" b="1" noProof="0">
                <a:solidFill>
                  <a:srgbClr val="FF0000"/>
                </a:solidFill>
              </a:rPr>
              <a:t>✗</a:t>
            </a:r>
            <a:r>
              <a:rPr lang="es-ES" noProof="0">
                <a:solidFill>
                  <a:srgbClr val="00B050"/>
                </a:solidFill>
              </a:rPr>
              <a:t> </a:t>
            </a:r>
          </a:p>
          <a:p>
            <a:pPr marL="457200" lvl="1" indent="0" algn="ctr">
              <a:buNone/>
            </a:pPr>
            <a:endParaRPr lang="es-ES">
              <a:solidFill>
                <a:srgbClr val="00B050"/>
              </a:solidFill>
            </a:endParaRPr>
          </a:p>
          <a:p>
            <a:r>
              <a:rPr lang="es-ES" sz="2200" noProof="0">
                <a:solidFill>
                  <a:schemeClr val="tx1"/>
                </a:solidFill>
                <a:latin typeface="Aptos (Body)"/>
              </a:rPr>
              <a:t>Depende</a:t>
            </a:r>
            <a:r>
              <a:rPr lang="es-ES" sz="2200" b="1" noProof="0">
                <a:solidFill>
                  <a:schemeClr val="tx1"/>
                </a:solidFill>
                <a:latin typeface="Aptos (Body)"/>
              </a:rPr>
              <a:t> </a:t>
            </a:r>
            <a:r>
              <a:rPr lang="es-ES" sz="2200" noProof="0">
                <a:solidFill>
                  <a:schemeClr val="tx1"/>
                </a:solidFill>
                <a:latin typeface="Aptos (Body)"/>
              </a:rPr>
              <a:t>del tamaño de la ventana. </a:t>
            </a:r>
          </a:p>
          <a:p>
            <a:r>
              <a:rPr lang="es-ES" sz="2200" b="1">
                <a:solidFill>
                  <a:schemeClr val="tx1"/>
                </a:solidFill>
              </a:rPr>
              <a:t>⤷ </a:t>
            </a:r>
            <a:r>
              <a:rPr lang="es-ES" sz="2200" noProof="0" err="1">
                <a:solidFill>
                  <a:schemeClr val="tx1"/>
                </a:solidFill>
                <a:latin typeface="Aptos (Body)"/>
              </a:rPr>
              <a:t>MPlot</a:t>
            </a:r>
            <a:r>
              <a:rPr lang="es-ES" sz="2200" noProof="0">
                <a:solidFill>
                  <a:schemeClr val="tx1"/>
                </a:solidFill>
                <a:latin typeface="Aptos (Body)"/>
              </a:rPr>
              <a:t> multifocal </a:t>
            </a:r>
          </a:p>
          <a:p>
            <a:r>
              <a:rPr lang="es-ES" sz="2200" b="1">
                <a:solidFill>
                  <a:schemeClr val="tx1"/>
                </a:solidFill>
              </a:rPr>
              <a:t>⤷ </a:t>
            </a:r>
            <a:r>
              <a:rPr lang="es-ES" sz="2200" noProof="0">
                <a:solidFill>
                  <a:schemeClr val="tx1"/>
                </a:solidFill>
                <a:latin typeface="Aptos (Body)"/>
              </a:rPr>
              <a:t>Difícil de integrar</a:t>
            </a:r>
          </a:p>
          <a:p>
            <a:endParaRPr lang="es-ES" noProof="0">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grpSp>
        <p:nvGrpSpPr>
          <p:cNvPr id="3" name="Group 2">
            <a:extLst>
              <a:ext uri="{FF2B5EF4-FFF2-40B4-BE49-F238E27FC236}">
                <a16:creationId xmlns:a16="http://schemas.microsoft.com/office/drawing/2014/main" id="{4CE20EE9-3547-1032-B456-E305E6DE1C9D}"/>
              </a:ext>
            </a:extLst>
          </p:cNvPr>
          <p:cNvGrpSpPr/>
          <p:nvPr/>
        </p:nvGrpSpPr>
        <p:grpSpPr>
          <a:xfrm>
            <a:off x="0" y="1297900"/>
            <a:ext cx="1003300" cy="659583"/>
            <a:chOff x="11353800" y="6453113"/>
            <a:chExt cx="1003300" cy="659583"/>
          </a:xfrm>
        </p:grpSpPr>
        <p:grpSp>
          <p:nvGrpSpPr>
            <p:cNvPr id="5" name="Group 4">
              <a:extLst>
                <a:ext uri="{FF2B5EF4-FFF2-40B4-BE49-F238E27FC236}">
                  <a16:creationId xmlns:a16="http://schemas.microsoft.com/office/drawing/2014/main" id="{6D4E39DA-E909-A5B2-80C8-346AFC7A5E08}"/>
                </a:ext>
              </a:extLst>
            </p:cNvPr>
            <p:cNvGrpSpPr/>
            <p:nvPr/>
          </p:nvGrpSpPr>
          <p:grpSpPr>
            <a:xfrm>
              <a:off x="11353800" y="6453113"/>
              <a:ext cx="1003300" cy="659583"/>
              <a:chOff x="3297767" y="3824883"/>
              <a:chExt cx="1967439" cy="1398425"/>
            </a:xfrm>
          </p:grpSpPr>
          <p:sp>
            <p:nvSpPr>
              <p:cNvPr id="10" name="Freeform: Shape 9">
                <a:extLst>
                  <a:ext uri="{FF2B5EF4-FFF2-40B4-BE49-F238E27FC236}">
                    <a16:creationId xmlns:a16="http://schemas.microsoft.com/office/drawing/2014/main" id="{6B635BBA-BD60-BA5B-7B28-3639CDBEF212}"/>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1A4EEE73-E40D-9614-4DDF-1ACE28587221}"/>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7" name="Freeform: Shape 6">
              <a:extLst>
                <a:ext uri="{FF2B5EF4-FFF2-40B4-BE49-F238E27FC236}">
                  <a16:creationId xmlns:a16="http://schemas.microsoft.com/office/drawing/2014/main" id="{9AC35BCF-583B-59D9-41E6-6917B4412BBF}"/>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8" name="Freeform: Shape 7">
              <a:extLst>
                <a:ext uri="{FF2B5EF4-FFF2-40B4-BE49-F238E27FC236}">
                  <a16:creationId xmlns:a16="http://schemas.microsoft.com/office/drawing/2014/main" id="{663D9FE2-3AFB-F81A-AE4B-8830C0339D5D}"/>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115758304"/>
      </p:ext>
    </p:extLst>
  </p:cSld>
  <p:clrMapOvr>
    <a:masterClrMapping/>
  </p:clrMapOvr>
  <mc:AlternateContent xmlns:mc="http://schemas.openxmlformats.org/markup-compatibility/2006" xmlns:p14="http://schemas.microsoft.com/office/powerpoint/2010/main">
    <mc:Choice Requires="p14">
      <p:transition spd="slow" p14:dur="2000" advTm="25623"/>
    </mc:Choice>
    <mc:Fallback xmlns="">
      <p:transition spd="slow" advTm="256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E2C98-01D3-AC41-5956-3F55C53A9BD2}"/>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0D4E09C3-B452-E889-AE49-F1F38298DA7E}"/>
              </a:ext>
            </a:extLst>
          </p:cNvPr>
          <p:cNvSpPr>
            <a:spLocks noGrp="1"/>
          </p:cNvSpPr>
          <p:nvPr>
            <p:ph type="sldNum" sz="quarter" idx="12"/>
          </p:nvPr>
        </p:nvSpPr>
        <p:spPr/>
        <p:txBody>
          <a:bodyPr/>
          <a:lstStyle/>
          <a:p>
            <a:fld id="{1A06E274-3D30-4D47-98D0-0581248BD0B1}" type="slidenum">
              <a:rPr lang="es-ES" noProof="0" smtClean="0"/>
              <a:t>59</a:t>
            </a:fld>
            <a:endParaRPr lang="es-ES" noProof="0"/>
          </a:p>
        </p:txBody>
      </p:sp>
      <p:sp>
        <p:nvSpPr>
          <p:cNvPr id="4" name="Rectangle: Rounded Corners 3">
            <a:extLst>
              <a:ext uri="{FF2B5EF4-FFF2-40B4-BE49-F238E27FC236}">
                <a16:creationId xmlns:a16="http://schemas.microsoft.com/office/drawing/2014/main" id="{6ACCDF48-B53B-4EF7-B694-F14DA6F5498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Integración de MOMENT</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D421177A-F738-E96F-F3A1-77E5754B74DC}"/>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59</a:t>
            </a:fld>
            <a:endParaRPr lang="es-ES"/>
          </a:p>
        </p:txBody>
      </p:sp>
      <p:sp>
        <p:nvSpPr>
          <p:cNvPr id="2" name="Content Placeholder 18">
            <a:extLst>
              <a:ext uri="{FF2B5EF4-FFF2-40B4-BE49-F238E27FC236}">
                <a16:creationId xmlns:a16="http://schemas.microsoft.com/office/drawing/2014/main" id="{C13F7646-14D6-1D1D-25C0-9C95E9100813}"/>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3" name="Flowchart: Alternate Process 2">
            <a:extLst>
              <a:ext uri="{FF2B5EF4-FFF2-40B4-BE49-F238E27FC236}">
                <a16:creationId xmlns:a16="http://schemas.microsoft.com/office/drawing/2014/main" id="{0ABE1F40-F417-1589-555D-6E87800B72D4}"/>
              </a:ext>
            </a:extLst>
          </p:cNvPr>
          <p:cNvSpPr/>
          <p:nvPr/>
        </p:nvSpPr>
        <p:spPr>
          <a:xfrm>
            <a:off x="986314" y="2532595"/>
            <a:ext cx="5703244" cy="601579"/>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marL="457200" lvl="1" indent="0" algn="ctr">
              <a:buNone/>
            </a:pPr>
            <a:r>
              <a:rPr lang="es-ES" sz="2600" b="1" noProof="0">
                <a:solidFill>
                  <a:srgbClr val="00B050"/>
                </a:solidFill>
              </a:rPr>
              <a:t>✓</a:t>
            </a:r>
            <a:r>
              <a:rPr lang="es-ES" noProof="0">
                <a:solidFill>
                  <a:srgbClr val="00B050"/>
                </a:solidFill>
              </a:rPr>
              <a:t> </a:t>
            </a:r>
            <a:endParaRPr lang="es-ES">
              <a:solidFill>
                <a:srgbClr val="00B050"/>
              </a:solidFill>
            </a:endParaRPr>
          </a:p>
          <a:p>
            <a:endParaRPr lang="es-ES" sz="800" noProof="0">
              <a:solidFill>
                <a:schemeClr val="tx1"/>
              </a:solidFill>
              <a:latin typeface="Aptos (Body)"/>
            </a:endParaRPr>
          </a:p>
          <a:p>
            <a:r>
              <a:rPr lang="es-ES" sz="2200" noProof="0">
                <a:solidFill>
                  <a:schemeClr val="tx1"/>
                </a:solidFill>
                <a:latin typeface="Aptos (Body)"/>
              </a:rPr>
              <a:t>La mejora en eficiencia ha sido la esperada</a:t>
            </a:r>
            <a:endParaRPr lang="es-ES">
              <a:solidFill>
                <a:schemeClr val="tx1"/>
              </a:solidFill>
              <a:latin typeface="Aptos (Body)"/>
            </a:endParaRPr>
          </a:p>
          <a:p>
            <a:pPr lvl="1"/>
            <a:endParaRPr lang="es-ES" noProof="0">
              <a:solidFill>
                <a:schemeClr val="tx1"/>
              </a:solidFill>
              <a:latin typeface="Aptos (Body)"/>
            </a:endParaRPr>
          </a:p>
          <a:p>
            <a:pPr marL="457200" lvl="1" indent="0">
              <a:buNone/>
            </a:pPr>
            <a:endParaRPr lang="es-ES" b="1">
              <a:solidFill>
                <a:schemeClr val="tx1"/>
              </a:solidFill>
              <a:latin typeface="Aptos (Body)"/>
            </a:endParaRPr>
          </a:p>
        </p:txBody>
      </p:sp>
      <p:sp>
        <p:nvSpPr>
          <p:cNvPr id="8" name="Flowchart: Alternate Process 7">
            <a:extLst>
              <a:ext uri="{FF2B5EF4-FFF2-40B4-BE49-F238E27FC236}">
                <a16:creationId xmlns:a16="http://schemas.microsoft.com/office/drawing/2014/main" id="{B9DC94F9-E8E5-C63E-524D-BEFDE31BA01C}"/>
              </a:ext>
            </a:extLst>
          </p:cNvPr>
          <p:cNvSpPr/>
          <p:nvPr/>
        </p:nvSpPr>
        <p:spPr>
          <a:xfrm>
            <a:off x="986315" y="4453862"/>
            <a:ext cx="5703243" cy="601579"/>
          </a:xfrm>
          <a:prstGeom prst="flowChartAlternateProcess">
            <a:avLst/>
          </a:prstGeom>
          <a:solidFill>
            <a:schemeClr val="bg1">
              <a:alpha val="30000"/>
            </a:schemeClr>
          </a:solidFill>
          <a:ln>
            <a:solidFill>
              <a:schemeClr val="tx1"/>
            </a:solidFill>
          </a:ln>
        </p:spPr>
        <p:style>
          <a:lnRef idx="0">
            <a:scrgbClr r="0" g="0" b="0"/>
          </a:lnRef>
          <a:fillRef idx="0">
            <a:scrgbClr r="0" g="0" b="0"/>
          </a:fillRef>
          <a:effectRef idx="0">
            <a:scrgbClr r="0" g="0" b="0"/>
          </a:effectRef>
          <a:fontRef idx="minor">
            <a:schemeClr val="accent1"/>
          </a:fontRef>
        </p:style>
        <p:txBody>
          <a:bodyPr rtlCol="0" anchor="ctr"/>
          <a:lstStyle/>
          <a:p>
            <a:pPr lvl="1" algn="ctr"/>
            <a:r>
              <a:rPr lang="es-ES" sz="2600" b="1" noProof="0">
                <a:solidFill>
                  <a:srgbClr val="FF0000"/>
                </a:solidFill>
              </a:rPr>
              <a:t>✗</a:t>
            </a:r>
            <a:endParaRPr lang="es-ES" sz="2600" b="1">
              <a:solidFill>
                <a:srgbClr val="FF0000"/>
              </a:solidFill>
            </a:endParaRPr>
          </a:p>
          <a:p>
            <a:pPr lvl="1" algn="ctr"/>
            <a:r>
              <a:rPr lang="es-ES" noProof="0">
                <a:solidFill>
                  <a:srgbClr val="00B050"/>
                </a:solidFill>
              </a:rPr>
              <a:t> </a:t>
            </a:r>
          </a:p>
          <a:p>
            <a:r>
              <a:rPr lang="es-ES" sz="2200" noProof="0">
                <a:solidFill>
                  <a:schemeClr val="tx1"/>
                </a:solidFill>
                <a:latin typeface="Aptos (Body)"/>
              </a:rPr>
              <a:t>La interpretabilidad no ha sido la esperada</a:t>
            </a:r>
          </a:p>
          <a:p>
            <a:endParaRPr lang="es-ES" sz="2200" noProof="0">
              <a:solidFill>
                <a:schemeClr val="tx1"/>
              </a:solidFill>
              <a:latin typeface="Aptos (Body)"/>
            </a:endParaRPr>
          </a:p>
          <a:p>
            <a:endParaRPr lang="es-ES" sz="2200" b="1">
              <a:solidFill>
                <a:schemeClr val="tx1"/>
              </a:solidFill>
              <a:latin typeface="Aptos (Body)"/>
            </a:endParaRPr>
          </a:p>
        </p:txBody>
      </p:sp>
      <p:grpSp>
        <p:nvGrpSpPr>
          <p:cNvPr id="7" name="Graphic 17" descr="Good Idea outline">
            <a:extLst>
              <a:ext uri="{FF2B5EF4-FFF2-40B4-BE49-F238E27FC236}">
                <a16:creationId xmlns:a16="http://schemas.microsoft.com/office/drawing/2014/main" id="{06BD5F61-F189-450B-2879-0FBA4FF314DB}"/>
              </a:ext>
            </a:extLst>
          </p:cNvPr>
          <p:cNvGrpSpPr/>
          <p:nvPr/>
        </p:nvGrpSpPr>
        <p:grpSpPr>
          <a:xfrm>
            <a:off x="9334126" y="1738778"/>
            <a:ext cx="647989" cy="768562"/>
            <a:chOff x="11989641" y="243636"/>
            <a:chExt cx="647989" cy="768562"/>
          </a:xfrm>
          <a:solidFill>
            <a:schemeClr val="accent3">
              <a:lumMod val="75000"/>
            </a:schemeClr>
          </a:solidFill>
        </p:grpSpPr>
        <p:sp>
          <p:nvSpPr>
            <p:cNvPr id="10" name="Freeform: Shape 9">
              <a:extLst>
                <a:ext uri="{FF2B5EF4-FFF2-40B4-BE49-F238E27FC236}">
                  <a16:creationId xmlns:a16="http://schemas.microsoft.com/office/drawing/2014/main" id="{EB0897CC-0C53-9D7E-41E9-FFBA770E69F5}"/>
                </a:ext>
              </a:extLst>
            </p:cNvPr>
            <p:cNvSpPr/>
            <p:nvPr/>
          </p:nvSpPr>
          <p:spPr>
            <a:xfrm>
              <a:off x="11989641" y="243636"/>
              <a:ext cx="647989" cy="768562"/>
            </a:xfrm>
            <a:custGeom>
              <a:avLst/>
              <a:gdLst>
                <a:gd name="connsiteX0" fmla="*/ 112590 w 647989"/>
                <a:gd name="connsiteY0" fmla="*/ 527514 h 768562"/>
                <a:gd name="connsiteX1" fmla="*/ 112590 w 647989"/>
                <a:gd name="connsiteY1" fmla="*/ 768563 h 768562"/>
                <a:gd name="connsiteX2" fmla="*/ 413580 w 647989"/>
                <a:gd name="connsiteY2" fmla="*/ 768563 h 768562"/>
                <a:gd name="connsiteX3" fmla="*/ 413580 w 647989"/>
                <a:gd name="connsiteY3" fmla="*/ 654263 h 768562"/>
                <a:gd name="connsiteX4" fmla="*/ 460253 w 647989"/>
                <a:gd name="connsiteY4" fmla="*/ 654263 h 768562"/>
                <a:gd name="connsiteX5" fmla="*/ 572648 w 647989"/>
                <a:gd name="connsiteY5" fmla="*/ 541868 h 768562"/>
                <a:gd name="connsiteX6" fmla="*/ 572648 w 647989"/>
                <a:gd name="connsiteY6" fmla="*/ 539963 h 768562"/>
                <a:gd name="connsiteX7" fmla="*/ 572648 w 647989"/>
                <a:gd name="connsiteY7" fmla="*/ 482813 h 768562"/>
                <a:gd name="connsiteX8" fmla="*/ 614558 w 647989"/>
                <a:gd name="connsiteY8" fmla="*/ 482813 h 768562"/>
                <a:gd name="connsiteX9" fmla="*/ 638370 w 647989"/>
                <a:gd name="connsiteY9" fmla="*/ 416138 h 768562"/>
                <a:gd name="connsiteX10" fmla="*/ 572648 w 647989"/>
                <a:gd name="connsiteY10" fmla="*/ 301838 h 768562"/>
                <a:gd name="connsiteX11" fmla="*/ 572648 w 647989"/>
                <a:gd name="connsiteY11" fmla="*/ 297075 h 768562"/>
                <a:gd name="connsiteX12" fmla="*/ 296974 w 647989"/>
                <a:gd name="connsiteY12" fmla="*/ 194 h 768562"/>
                <a:gd name="connsiteX13" fmla="*/ 296880 w 647989"/>
                <a:gd name="connsiteY13" fmla="*/ 190 h 768562"/>
                <a:gd name="connsiteX14" fmla="*/ 286250 w 647989"/>
                <a:gd name="connsiteY14" fmla="*/ 0 h 768562"/>
                <a:gd name="connsiteX15" fmla="*/ 195 w 647989"/>
                <a:gd name="connsiteY15" fmla="*/ 276054 h 768562"/>
                <a:gd name="connsiteX16" fmla="*/ 195 w 647989"/>
                <a:gd name="connsiteY16" fmla="*/ 296942 h 768562"/>
                <a:gd name="connsiteX17" fmla="*/ 112590 w 647989"/>
                <a:gd name="connsiteY17" fmla="*/ 527514 h 768562"/>
                <a:gd name="connsiteX18" fmla="*/ 19188 w 647989"/>
                <a:gd name="connsiteY18" fmla="*/ 296247 h 768562"/>
                <a:gd name="connsiteX19" fmla="*/ 19188 w 647989"/>
                <a:gd name="connsiteY19" fmla="*/ 276739 h 768562"/>
                <a:gd name="connsiteX20" fmla="*/ 286250 w 647989"/>
                <a:gd name="connsiteY20" fmla="*/ 19050 h 768562"/>
                <a:gd name="connsiteX21" fmla="*/ 296184 w 647989"/>
                <a:gd name="connsiteY21" fmla="*/ 19231 h 768562"/>
                <a:gd name="connsiteX22" fmla="*/ 553636 w 647989"/>
                <a:gd name="connsiteY22" fmla="*/ 296247 h 768562"/>
                <a:gd name="connsiteX23" fmla="*/ 553636 w 647989"/>
                <a:gd name="connsiteY23" fmla="*/ 306791 h 768562"/>
                <a:gd name="connsiteX24" fmla="*/ 556169 w 647989"/>
                <a:gd name="connsiteY24" fmla="*/ 311201 h 768562"/>
                <a:gd name="connsiteX25" fmla="*/ 621892 w 647989"/>
                <a:gd name="connsiteY25" fmla="*/ 425501 h 768562"/>
                <a:gd name="connsiteX26" fmla="*/ 622149 w 647989"/>
                <a:gd name="connsiteY26" fmla="*/ 425939 h 768562"/>
                <a:gd name="connsiteX27" fmla="*/ 622425 w 647989"/>
                <a:gd name="connsiteY27" fmla="*/ 426368 h 768562"/>
                <a:gd name="connsiteX28" fmla="*/ 627245 w 647989"/>
                <a:gd name="connsiteY28" fmla="*/ 453142 h 768562"/>
                <a:gd name="connsiteX29" fmla="*/ 613300 w 647989"/>
                <a:gd name="connsiteY29" fmla="*/ 463620 h 768562"/>
                <a:gd name="connsiteX30" fmla="*/ 553626 w 647989"/>
                <a:gd name="connsiteY30" fmla="*/ 463620 h 768562"/>
                <a:gd name="connsiteX31" fmla="*/ 553626 w 647989"/>
                <a:gd name="connsiteY31" fmla="*/ 541725 h 768562"/>
                <a:gd name="connsiteX32" fmla="*/ 460281 w 647989"/>
                <a:gd name="connsiteY32" fmla="*/ 635070 h 768562"/>
                <a:gd name="connsiteX33" fmla="*/ 394559 w 647989"/>
                <a:gd name="connsiteY33" fmla="*/ 635070 h 768562"/>
                <a:gd name="connsiteX34" fmla="*/ 394559 w 647989"/>
                <a:gd name="connsiteY34" fmla="*/ 749370 h 768562"/>
                <a:gd name="connsiteX35" fmla="*/ 131669 w 647989"/>
                <a:gd name="connsiteY35" fmla="*/ 749370 h 768562"/>
                <a:gd name="connsiteX36" fmla="*/ 131669 w 647989"/>
                <a:gd name="connsiteY36" fmla="*/ 518179 h 768562"/>
                <a:gd name="connsiteX37" fmla="*/ 124296 w 647989"/>
                <a:gd name="connsiteY37" fmla="*/ 512464 h 768562"/>
                <a:gd name="connsiteX38" fmla="*/ 19245 w 647989"/>
                <a:gd name="connsiteY38" fmla="*/ 297018 h 768562"/>
                <a:gd name="connsiteX39" fmla="*/ 19245 w 647989"/>
                <a:gd name="connsiteY39" fmla="*/ 296637 h 76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47989" h="768562">
                  <a:moveTo>
                    <a:pt x="112590" y="527514"/>
                  </a:moveTo>
                  <a:lnTo>
                    <a:pt x="112590" y="768563"/>
                  </a:lnTo>
                  <a:lnTo>
                    <a:pt x="413580" y="768563"/>
                  </a:lnTo>
                  <a:lnTo>
                    <a:pt x="413580" y="654263"/>
                  </a:lnTo>
                  <a:lnTo>
                    <a:pt x="460253" y="654263"/>
                  </a:lnTo>
                  <a:cubicBezTo>
                    <a:pt x="522327" y="654263"/>
                    <a:pt x="572648" y="603942"/>
                    <a:pt x="572648" y="541868"/>
                  </a:cubicBezTo>
                  <a:cubicBezTo>
                    <a:pt x="572648" y="541230"/>
                    <a:pt x="572648" y="540591"/>
                    <a:pt x="572648" y="539963"/>
                  </a:cubicBezTo>
                  <a:lnTo>
                    <a:pt x="572648" y="482813"/>
                  </a:lnTo>
                  <a:lnTo>
                    <a:pt x="614558" y="482813"/>
                  </a:lnTo>
                  <a:cubicBezTo>
                    <a:pt x="639323" y="479955"/>
                    <a:pt x="661230" y="451380"/>
                    <a:pt x="638370" y="416138"/>
                  </a:cubicBezTo>
                  <a:lnTo>
                    <a:pt x="572648" y="301838"/>
                  </a:lnTo>
                  <a:lnTo>
                    <a:pt x="572648" y="297075"/>
                  </a:lnTo>
                  <a:cubicBezTo>
                    <a:pt x="578504" y="138969"/>
                    <a:pt x="455080" y="6050"/>
                    <a:pt x="296974" y="194"/>
                  </a:cubicBezTo>
                  <a:cubicBezTo>
                    <a:pt x="296943" y="193"/>
                    <a:pt x="296911" y="192"/>
                    <a:pt x="296880" y="190"/>
                  </a:cubicBezTo>
                  <a:cubicBezTo>
                    <a:pt x="293327" y="57"/>
                    <a:pt x="289774" y="0"/>
                    <a:pt x="286250" y="0"/>
                  </a:cubicBezTo>
                  <a:cubicBezTo>
                    <a:pt x="132174" y="114"/>
                    <a:pt x="5789" y="122080"/>
                    <a:pt x="195" y="276054"/>
                  </a:cubicBezTo>
                  <a:cubicBezTo>
                    <a:pt x="-65" y="283038"/>
                    <a:pt x="-65" y="290001"/>
                    <a:pt x="195" y="296942"/>
                  </a:cubicBezTo>
                  <a:cubicBezTo>
                    <a:pt x="-181" y="387084"/>
                    <a:pt x="41350" y="472282"/>
                    <a:pt x="112590" y="527514"/>
                  </a:cubicBezTo>
                  <a:close/>
                  <a:moveTo>
                    <a:pt x="19188" y="296247"/>
                  </a:moveTo>
                  <a:cubicBezTo>
                    <a:pt x="18959" y="289779"/>
                    <a:pt x="18959" y="283216"/>
                    <a:pt x="19188" y="276739"/>
                  </a:cubicBezTo>
                  <a:cubicBezTo>
                    <a:pt x="23900" y="132767"/>
                    <a:pt x="142201" y="18618"/>
                    <a:pt x="286250" y="19050"/>
                  </a:cubicBezTo>
                  <a:cubicBezTo>
                    <a:pt x="289536" y="19050"/>
                    <a:pt x="292860" y="19107"/>
                    <a:pt x="296184" y="19231"/>
                  </a:cubicBezTo>
                  <a:cubicBezTo>
                    <a:pt x="443697" y="24800"/>
                    <a:pt x="558867" y="148721"/>
                    <a:pt x="553636" y="296247"/>
                  </a:cubicBezTo>
                  <a:lnTo>
                    <a:pt x="553636" y="306791"/>
                  </a:lnTo>
                  <a:lnTo>
                    <a:pt x="556169" y="311201"/>
                  </a:lnTo>
                  <a:lnTo>
                    <a:pt x="621892" y="425501"/>
                  </a:lnTo>
                  <a:lnTo>
                    <a:pt x="622149" y="425939"/>
                  </a:lnTo>
                  <a:lnTo>
                    <a:pt x="622425" y="426368"/>
                  </a:lnTo>
                  <a:cubicBezTo>
                    <a:pt x="628610" y="433832"/>
                    <a:pt x="630438" y="443989"/>
                    <a:pt x="627245" y="453142"/>
                  </a:cubicBezTo>
                  <a:cubicBezTo>
                    <a:pt x="624542" y="458665"/>
                    <a:pt x="619357" y="462561"/>
                    <a:pt x="613300" y="463620"/>
                  </a:cubicBezTo>
                  <a:lnTo>
                    <a:pt x="553626" y="463620"/>
                  </a:lnTo>
                  <a:lnTo>
                    <a:pt x="553626" y="541725"/>
                  </a:lnTo>
                  <a:cubicBezTo>
                    <a:pt x="553558" y="593249"/>
                    <a:pt x="511806" y="635001"/>
                    <a:pt x="460281" y="635070"/>
                  </a:cubicBezTo>
                  <a:lnTo>
                    <a:pt x="394559" y="635070"/>
                  </a:lnTo>
                  <a:lnTo>
                    <a:pt x="394559" y="749370"/>
                  </a:lnTo>
                  <a:lnTo>
                    <a:pt x="131669" y="749370"/>
                  </a:lnTo>
                  <a:lnTo>
                    <a:pt x="131669" y="518179"/>
                  </a:lnTo>
                  <a:lnTo>
                    <a:pt x="124296" y="512464"/>
                  </a:lnTo>
                  <a:cubicBezTo>
                    <a:pt x="57917" y="460700"/>
                    <a:pt x="19151" y="381194"/>
                    <a:pt x="19245" y="297018"/>
                  </a:cubicBezTo>
                  <a:lnTo>
                    <a:pt x="19245" y="296637"/>
                  </a:lnTo>
                  <a:close/>
                </a:path>
              </a:pathLst>
            </a:custGeom>
            <a:solidFill>
              <a:schemeClr val="accent3">
                <a:lumMod val="75000"/>
              </a:schemeClr>
            </a:solidFill>
            <a:ln w="9525" cap="flat">
              <a:noFill/>
              <a:prstDash val="solid"/>
              <a:miter/>
            </a:ln>
          </p:spPr>
          <p:txBody>
            <a:bodyPr rtlCol="0" anchor="ctr"/>
            <a:lstStyle/>
            <a:p>
              <a:endParaRPr lang="es-ES"/>
            </a:p>
          </p:txBody>
        </p:sp>
        <p:sp>
          <p:nvSpPr>
            <p:cNvPr id="11" name="Freeform: Shape 10">
              <a:extLst>
                <a:ext uri="{FF2B5EF4-FFF2-40B4-BE49-F238E27FC236}">
                  <a16:creationId xmlns:a16="http://schemas.microsoft.com/office/drawing/2014/main" id="{79D01B84-8DA0-20A8-ABB8-996D5A2BBC56}"/>
                </a:ext>
              </a:extLst>
            </p:cNvPr>
            <p:cNvSpPr/>
            <p:nvPr/>
          </p:nvSpPr>
          <p:spPr>
            <a:xfrm>
              <a:off x="12233304" y="690968"/>
              <a:ext cx="60959" cy="28174"/>
            </a:xfrm>
            <a:custGeom>
              <a:avLst/>
              <a:gdLst>
                <a:gd name="connsiteX0" fmla="*/ 30480 w 60959"/>
                <a:gd name="connsiteY0" fmla="*/ 28175 h 28174"/>
                <a:gd name="connsiteX1" fmla="*/ 30480 w 60959"/>
                <a:gd name="connsiteY1" fmla="*/ 28175 h 28174"/>
                <a:gd name="connsiteX2" fmla="*/ 60960 w 60959"/>
                <a:gd name="connsiteY2" fmla="*/ 0 h 28174"/>
                <a:gd name="connsiteX3" fmla="*/ 0 w 60959"/>
                <a:gd name="connsiteY3" fmla="*/ 0 h 28174"/>
                <a:gd name="connsiteX4" fmla="*/ 30480 w 60959"/>
                <a:gd name="connsiteY4" fmla="*/ 28175 h 2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28174">
                  <a:moveTo>
                    <a:pt x="30480" y="28175"/>
                  </a:moveTo>
                  <a:lnTo>
                    <a:pt x="30480" y="28175"/>
                  </a:lnTo>
                  <a:cubicBezTo>
                    <a:pt x="46437" y="28179"/>
                    <a:pt x="59712" y="15908"/>
                    <a:pt x="60960" y="0"/>
                  </a:cubicBezTo>
                  <a:lnTo>
                    <a:pt x="0" y="0"/>
                  </a:lnTo>
                  <a:cubicBezTo>
                    <a:pt x="1244" y="15910"/>
                    <a:pt x="14522" y="28184"/>
                    <a:pt x="30480" y="28175"/>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2" name="Freeform: Shape 11">
              <a:extLst>
                <a:ext uri="{FF2B5EF4-FFF2-40B4-BE49-F238E27FC236}">
                  <a16:creationId xmlns:a16="http://schemas.microsoft.com/office/drawing/2014/main" id="{CD0FA76F-6093-D97A-3993-21862E736687}"/>
                </a:ext>
              </a:extLst>
            </p:cNvPr>
            <p:cNvSpPr/>
            <p:nvPr/>
          </p:nvSpPr>
          <p:spPr>
            <a:xfrm>
              <a:off x="12141874" y="369185"/>
              <a:ext cx="243840" cy="254593"/>
            </a:xfrm>
            <a:custGeom>
              <a:avLst/>
              <a:gdLst>
                <a:gd name="connsiteX0" fmla="*/ 10 w 243840"/>
                <a:gd name="connsiteY0" fmla="*/ 126130 h 254593"/>
                <a:gd name="connsiteX1" fmla="*/ 8506 w 243840"/>
                <a:gd name="connsiteY1" fmla="*/ 168326 h 254593"/>
                <a:gd name="connsiteX2" fmla="*/ 29689 w 243840"/>
                <a:gd name="connsiteY2" fmla="*/ 203025 h 254593"/>
                <a:gd name="connsiteX3" fmla="*/ 58264 w 243840"/>
                <a:gd name="connsiteY3" fmla="*/ 249393 h 254593"/>
                <a:gd name="connsiteX4" fmla="*/ 66656 w 243840"/>
                <a:gd name="connsiteY4" fmla="*/ 254594 h 254593"/>
                <a:gd name="connsiteX5" fmla="*/ 177203 w 243840"/>
                <a:gd name="connsiteY5" fmla="*/ 254594 h 254593"/>
                <a:gd name="connsiteX6" fmla="*/ 185595 w 243840"/>
                <a:gd name="connsiteY6" fmla="*/ 249403 h 254593"/>
                <a:gd name="connsiteX7" fmla="*/ 214170 w 243840"/>
                <a:gd name="connsiteY7" fmla="*/ 203035 h 254593"/>
                <a:gd name="connsiteX8" fmla="*/ 235353 w 243840"/>
                <a:gd name="connsiteY8" fmla="*/ 168335 h 254593"/>
                <a:gd name="connsiteX9" fmla="*/ 243840 w 243840"/>
                <a:gd name="connsiteY9" fmla="*/ 126140 h 254593"/>
                <a:gd name="connsiteX10" fmla="*/ 243840 w 243840"/>
                <a:gd name="connsiteY10" fmla="*/ 121920 h 254593"/>
                <a:gd name="connsiteX11" fmla="*/ 121920 w 243840"/>
                <a:gd name="connsiteY11" fmla="*/ 0 h 254593"/>
                <a:gd name="connsiteX12" fmla="*/ 0 w 243840"/>
                <a:gd name="connsiteY12" fmla="*/ 121920 h 254593"/>
                <a:gd name="connsiteX13" fmla="*/ 121930 w 243840"/>
                <a:gd name="connsiteY13" fmla="*/ 20450 h 254593"/>
                <a:gd name="connsiteX14" fmla="*/ 224800 w 243840"/>
                <a:gd name="connsiteY14" fmla="*/ 121910 h 254593"/>
                <a:gd name="connsiteX15" fmla="*/ 224800 w 243840"/>
                <a:gd name="connsiteY15" fmla="*/ 125816 h 254593"/>
                <a:gd name="connsiteX16" fmla="*/ 217599 w 243840"/>
                <a:gd name="connsiteY16" fmla="*/ 161430 h 254593"/>
                <a:gd name="connsiteX17" fmla="*/ 199930 w 243840"/>
                <a:gd name="connsiteY17" fmla="*/ 190348 h 254593"/>
                <a:gd name="connsiteX18" fmla="*/ 199568 w 243840"/>
                <a:gd name="connsiteY18" fmla="*/ 190757 h 254593"/>
                <a:gd name="connsiteX19" fmla="*/ 199234 w 243840"/>
                <a:gd name="connsiteY19" fmla="*/ 191176 h 254593"/>
                <a:gd name="connsiteX20" fmla="*/ 171117 w 243840"/>
                <a:gd name="connsiteY20" fmla="*/ 235515 h 254593"/>
                <a:gd name="connsiteX21" fmla="*/ 72695 w 243840"/>
                <a:gd name="connsiteY21" fmla="*/ 235515 h 254593"/>
                <a:gd name="connsiteX22" fmla="*/ 44577 w 243840"/>
                <a:gd name="connsiteY22" fmla="*/ 191176 h 254593"/>
                <a:gd name="connsiteX23" fmla="*/ 44244 w 243840"/>
                <a:gd name="connsiteY23" fmla="*/ 190757 h 254593"/>
                <a:gd name="connsiteX24" fmla="*/ 43929 w 243840"/>
                <a:gd name="connsiteY24" fmla="*/ 190348 h 254593"/>
                <a:gd name="connsiteX25" fmla="*/ 26289 w 243840"/>
                <a:gd name="connsiteY25" fmla="*/ 161487 h 254593"/>
                <a:gd name="connsiteX26" fmla="*/ 19060 w 243840"/>
                <a:gd name="connsiteY26" fmla="*/ 125778 h 254593"/>
                <a:gd name="connsiteX27" fmla="*/ 19060 w 243840"/>
                <a:gd name="connsiteY27" fmla="*/ 122225 h 254593"/>
                <a:gd name="connsiteX28" fmla="*/ 121920 w 243840"/>
                <a:gd name="connsiteY28" fmla="*/ 20450 h 25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43840" h="254593">
                  <a:moveTo>
                    <a:pt x="10" y="126130"/>
                  </a:moveTo>
                  <a:cubicBezTo>
                    <a:pt x="465" y="140571"/>
                    <a:pt x="3337" y="154834"/>
                    <a:pt x="8506" y="168326"/>
                  </a:cubicBezTo>
                  <a:cubicBezTo>
                    <a:pt x="13440" y="181064"/>
                    <a:pt x="20614" y="192816"/>
                    <a:pt x="29689" y="203025"/>
                  </a:cubicBezTo>
                  <a:cubicBezTo>
                    <a:pt x="40988" y="217316"/>
                    <a:pt x="50578" y="232877"/>
                    <a:pt x="58264" y="249393"/>
                  </a:cubicBezTo>
                  <a:cubicBezTo>
                    <a:pt x="59847" y="252579"/>
                    <a:pt x="63098" y="254593"/>
                    <a:pt x="66656" y="254594"/>
                  </a:cubicBezTo>
                  <a:lnTo>
                    <a:pt x="177203" y="254594"/>
                  </a:lnTo>
                  <a:cubicBezTo>
                    <a:pt x="180759" y="254595"/>
                    <a:pt x="184009" y="252585"/>
                    <a:pt x="185595" y="249403"/>
                  </a:cubicBezTo>
                  <a:cubicBezTo>
                    <a:pt x="193278" y="232884"/>
                    <a:pt x="202868" y="217323"/>
                    <a:pt x="214170" y="203035"/>
                  </a:cubicBezTo>
                  <a:cubicBezTo>
                    <a:pt x="223238" y="192820"/>
                    <a:pt x="230412" y="181069"/>
                    <a:pt x="235353" y="168335"/>
                  </a:cubicBezTo>
                  <a:cubicBezTo>
                    <a:pt x="240516" y="154841"/>
                    <a:pt x="243384" y="140579"/>
                    <a:pt x="243840" y="126140"/>
                  </a:cubicBezTo>
                  <a:lnTo>
                    <a:pt x="243840" y="121920"/>
                  </a:lnTo>
                  <a:cubicBezTo>
                    <a:pt x="243840" y="54586"/>
                    <a:pt x="189254" y="0"/>
                    <a:pt x="121920" y="0"/>
                  </a:cubicBezTo>
                  <a:cubicBezTo>
                    <a:pt x="54586" y="0"/>
                    <a:pt x="0" y="54586"/>
                    <a:pt x="0" y="121920"/>
                  </a:cubicBezTo>
                  <a:close/>
                  <a:moveTo>
                    <a:pt x="121930" y="20450"/>
                  </a:moveTo>
                  <a:cubicBezTo>
                    <a:pt x="178161" y="20532"/>
                    <a:pt x="223942" y="65685"/>
                    <a:pt x="224800" y="121910"/>
                  </a:cubicBezTo>
                  <a:lnTo>
                    <a:pt x="224800" y="125816"/>
                  </a:lnTo>
                  <a:cubicBezTo>
                    <a:pt x="224388" y="138004"/>
                    <a:pt x="221954" y="150039"/>
                    <a:pt x="217599" y="161430"/>
                  </a:cubicBezTo>
                  <a:cubicBezTo>
                    <a:pt x="213483" y="172047"/>
                    <a:pt x="207499" y="181841"/>
                    <a:pt x="199930" y="190348"/>
                  </a:cubicBezTo>
                  <a:lnTo>
                    <a:pt x="199568" y="190757"/>
                  </a:lnTo>
                  <a:lnTo>
                    <a:pt x="199234" y="191176"/>
                  </a:lnTo>
                  <a:cubicBezTo>
                    <a:pt x="188350" y="204942"/>
                    <a:pt x="178927" y="219801"/>
                    <a:pt x="171117" y="235515"/>
                  </a:cubicBezTo>
                  <a:lnTo>
                    <a:pt x="72695" y="235515"/>
                  </a:lnTo>
                  <a:cubicBezTo>
                    <a:pt x="64884" y="219801"/>
                    <a:pt x="55461" y="204942"/>
                    <a:pt x="44577" y="191176"/>
                  </a:cubicBezTo>
                  <a:lnTo>
                    <a:pt x="44244" y="190757"/>
                  </a:lnTo>
                  <a:lnTo>
                    <a:pt x="43929" y="190348"/>
                  </a:lnTo>
                  <a:cubicBezTo>
                    <a:pt x="36376" y="181856"/>
                    <a:pt x="30402" y="172082"/>
                    <a:pt x="26289" y="161487"/>
                  </a:cubicBezTo>
                  <a:cubicBezTo>
                    <a:pt x="21920" y="150065"/>
                    <a:pt x="19477" y="137999"/>
                    <a:pt x="19060" y="125778"/>
                  </a:cubicBezTo>
                  <a:lnTo>
                    <a:pt x="19060" y="122225"/>
                  </a:lnTo>
                  <a:cubicBezTo>
                    <a:pt x="19782" y="65895"/>
                    <a:pt x="65586" y="20576"/>
                    <a:pt x="121920" y="20450"/>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3" name="Freeform: Shape 12">
              <a:extLst>
                <a:ext uri="{FF2B5EF4-FFF2-40B4-BE49-F238E27FC236}">
                  <a16:creationId xmlns:a16="http://schemas.microsoft.com/office/drawing/2014/main" id="{23EF5DB6-D7A6-3A2B-AAF4-FB5B87053146}"/>
                </a:ext>
              </a:extLst>
            </p:cNvPr>
            <p:cNvSpPr/>
            <p:nvPr/>
          </p:nvSpPr>
          <p:spPr>
            <a:xfrm>
              <a:off x="12209663" y="648020"/>
              <a:ext cx="110175" cy="19050"/>
            </a:xfrm>
            <a:custGeom>
              <a:avLst/>
              <a:gdLst>
                <a:gd name="connsiteX0" fmla="*/ 100651 w 110175"/>
                <a:gd name="connsiteY0" fmla="*/ 0 h 19050"/>
                <a:gd name="connsiteX1" fmla="*/ 9525 w 110175"/>
                <a:gd name="connsiteY1" fmla="*/ 0 h 19050"/>
                <a:gd name="connsiteX2" fmla="*/ 0 w 110175"/>
                <a:gd name="connsiteY2" fmla="*/ 9525 h 19050"/>
                <a:gd name="connsiteX3" fmla="*/ 9525 w 110175"/>
                <a:gd name="connsiteY3" fmla="*/ 19050 h 19050"/>
                <a:gd name="connsiteX4" fmla="*/ 100651 w 110175"/>
                <a:gd name="connsiteY4" fmla="*/ 19050 h 19050"/>
                <a:gd name="connsiteX5" fmla="*/ 110176 w 110175"/>
                <a:gd name="connsiteY5" fmla="*/ 9525 h 19050"/>
                <a:gd name="connsiteX6" fmla="*/ 100651 w 110175"/>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175" h="19050">
                  <a:moveTo>
                    <a:pt x="100651" y="0"/>
                  </a:moveTo>
                  <a:lnTo>
                    <a:pt x="9525" y="0"/>
                  </a:lnTo>
                  <a:cubicBezTo>
                    <a:pt x="4264" y="0"/>
                    <a:pt x="0" y="4264"/>
                    <a:pt x="0" y="9525"/>
                  </a:cubicBezTo>
                  <a:cubicBezTo>
                    <a:pt x="0" y="14786"/>
                    <a:pt x="4264" y="19050"/>
                    <a:pt x="9525" y="19050"/>
                  </a:cubicBezTo>
                  <a:lnTo>
                    <a:pt x="100651" y="19050"/>
                  </a:lnTo>
                  <a:cubicBezTo>
                    <a:pt x="105911" y="19050"/>
                    <a:pt x="110176" y="14786"/>
                    <a:pt x="110176" y="9525"/>
                  </a:cubicBezTo>
                  <a:cubicBezTo>
                    <a:pt x="110176" y="4264"/>
                    <a:pt x="105911" y="0"/>
                    <a:pt x="100651" y="0"/>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4" name="Freeform: Shape 13">
              <a:extLst>
                <a:ext uri="{FF2B5EF4-FFF2-40B4-BE49-F238E27FC236}">
                  <a16:creationId xmlns:a16="http://schemas.microsoft.com/office/drawing/2014/main" id="{90DA084A-B4E6-5363-60A0-69AB7FC8A72F}"/>
                </a:ext>
              </a:extLst>
            </p:cNvPr>
            <p:cNvSpPr/>
            <p:nvPr/>
          </p:nvSpPr>
          <p:spPr>
            <a:xfrm>
              <a:off x="12403611" y="480694"/>
              <a:ext cx="55673" cy="19049"/>
            </a:xfrm>
            <a:custGeom>
              <a:avLst/>
              <a:gdLst>
                <a:gd name="connsiteX0" fmla="*/ 9525 w 55673"/>
                <a:gd name="connsiteY0" fmla="*/ 19050 h 19049"/>
                <a:gd name="connsiteX1" fmla="*/ 46149 w 55673"/>
                <a:gd name="connsiteY1" fmla="*/ 19050 h 19049"/>
                <a:gd name="connsiteX2" fmla="*/ 55674 w 55673"/>
                <a:gd name="connsiteY2" fmla="*/ 9525 h 19049"/>
                <a:gd name="connsiteX3" fmla="*/ 46149 w 55673"/>
                <a:gd name="connsiteY3" fmla="*/ 0 h 19049"/>
                <a:gd name="connsiteX4" fmla="*/ 9525 w 55673"/>
                <a:gd name="connsiteY4" fmla="*/ 0 h 19049"/>
                <a:gd name="connsiteX5" fmla="*/ 0 w 55673"/>
                <a:gd name="connsiteY5" fmla="*/ 9525 h 19049"/>
                <a:gd name="connsiteX6" fmla="*/ 9525 w 55673"/>
                <a:gd name="connsiteY6" fmla="*/ 19050 h 1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73" h="19049">
                  <a:moveTo>
                    <a:pt x="9525" y="19050"/>
                  </a:moveTo>
                  <a:lnTo>
                    <a:pt x="46149" y="19050"/>
                  </a:lnTo>
                  <a:cubicBezTo>
                    <a:pt x="51409" y="19050"/>
                    <a:pt x="55674" y="14786"/>
                    <a:pt x="55674" y="9525"/>
                  </a:cubicBezTo>
                  <a:cubicBezTo>
                    <a:pt x="55674" y="4264"/>
                    <a:pt x="51409" y="0"/>
                    <a:pt x="46149" y="0"/>
                  </a:cubicBezTo>
                  <a:lnTo>
                    <a:pt x="9525" y="0"/>
                  </a:lnTo>
                  <a:cubicBezTo>
                    <a:pt x="4264" y="0"/>
                    <a:pt x="0" y="4264"/>
                    <a:pt x="0" y="9525"/>
                  </a:cubicBezTo>
                  <a:cubicBezTo>
                    <a:pt x="0" y="14786"/>
                    <a:pt x="4264" y="19050"/>
                    <a:pt x="9525" y="19050"/>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5" name="Freeform: Shape 14">
              <a:extLst>
                <a:ext uri="{FF2B5EF4-FFF2-40B4-BE49-F238E27FC236}">
                  <a16:creationId xmlns:a16="http://schemas.microsoft.com/office/drawing/2014/main" id="{A86AA5CD-B021-C0C0-0D11-42B2020376FC}"/>
                </a:ext>
              </a:extLst>
            </p:cNvPr>
            <p:cNvSpPr/>
            <p:nvPr/>
          </p:nvSpPr>
          <p:spPr>
            <a:xfrm>
              <a:off x="12068322" y="480694"/>
              <a:ext cx="55673" cy="19049"/>
            </a:xfrm>
            <a:custGeom>
              <a:avLst/>
              <a:gdLst>
                <a:gd name="connsiteX0" fmla="*/ 9525 w 55673"/>
                <a:gd name="connsiteY0" fmla="*/ 19050 h 19049"/>
                <a:gd name="connsiteX1" fmla="*/ 46149 w 55673"/>
                <a:gd name="connsiteY1" fmla="*/ 19050 h 19049"/>
                <a:gd name="connsiteX2" fmla="*/ 55674 w 55673"/>
                <a:gd name="connsiteY2" fmla="*/ 9525 h 19049"/>
                <a:gd name="connsiteX3" fmla="*/ 46149 w 55673"/>
                <a:gd name="connsiteY3" fmla="*/ 0 h 19049"/>
                <a:gd name="connsiteX4" fmla="*/ 9525 w 55673"/>
                <a:gd name="connsiteY4" fmla="*/ 0 h 19049"/>
                <a:gd name="connsiteX5" fmla="*/ 0 w 55673"/>
                <a:gd name="connsiteY5" fmla="*/ 9525 h 19049"/>
                <a:gd name="connsiteX6" fmla="*/ 9525 w 55673"/>
                <a:gd name="connsiteY6" fmla="*/ 19050 h 1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73" h="19049">
                  <a:moveTo>
                    <a:pt x="9525" y="19050"/>
                  </a:moveTo>
                  <a:lnTo>
                    <a:pt x="46149" y="19050"/>
                  </a:lnTo>
                  <a:cubicBezTo>
                    <a:pt x="51409" y="19050"/>
                    <a:pt x="55674" y="14786"/>
                    <a:pt x="55674" y="9525"/>
                  </a:cubicBezTo>
                  <a:cubicBezTo>
                    <a:pt x="55674" y="4264"/>
                    <a:pt x="51409" y="0"/>
                    <a:pt x="46149" y="0"/>
                  </a:cubicBezTo>
                  <a:lnTo>
                    <a:pt x="9525" y="0"/>
                  </a:lnTo>
                  <a:cubicBezTo>
                    <a:pt x="4264" y="0"/>
                    <a:pt x="0" y="4264"/>
                    <a:pt x="0" y="9525"/>
                  </a:cubicBezTo>
                  <a:cubicBezTo>
                    <a:pt x="0" y="14786"/>
                    <a:pt x="4264" y="19050"/>
                    <a:pt x="9525" y="19050"/>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6" name="Freeform: Shape 15">
              <a:extLst>
                <a:ext uri="{FF2B5EF4-FFF2-40B4-BE49-F238E27FC236}">
                  <a16:creationId xmlns:a16="http://schemas.microsoft.com/office/drawing/2014/main" id="{648698D0-B40E-926F-A699-E2145D13996E}"/>
                </a:ext>
              </a:extLst>
            </p:cNvPr>
            <p:cNvSpPr/>
            <p:nvPr/>
          </p:nvSpPr>
          <p:spPr>
            <a:xfrm>
              <a:off x="12359989" y="586386"/>
              <a:ext cx="44714" cy="44724"/>
            </a:xfrm>
            <a:custGeom>
              <a:avLst/>
              <a:gdLst>
                <a:gd name="connsiteX0" fmla="*/ 16142 w 44714"/>
                <a:gd name="connsiteY0" fmla="*/ 2674 h 44724"/>
                <a:gd name="connsiteX1" fmla="*/ 2674 w 44714"/>
                <a:gd name="connsiteY1" fmla="*/ 2908 h 44724"/>
                <a:gd name="connsiteX2" fmla="*/ 2674 w 44714"/>
                <a:gd name="connsiteY2" fmla="*/ 16142 h 44724"/>
                <a:gd name="connsiteX3" fmla="*/ 28572 w 44714"/>
                <a:gd name="connsiteY3" fmla="*/ 42050 h 44724"/>
                <a:gd name="connsiteX4" fmla="*/ 42041 w 44714"/>
                <a:gd name="connsiteY4" fmla="*/ 41816 h 44724"/>
                <a:gd name="connsiteX5" fmla="*/ 42041 w 44714"/>
                <a:gd name="connsiteY5" fmla="*/ 28582 h 4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14" h="44724">
                  <a:moveTo>
                    <a:pt x="16142" y="2674"/>
                  </a:moveTo>
                  <a:cubicBezTo>
                    <a:pt x="12358" y="-981"/>
                    <a:pt x="6329" y="-876"/>
                    <a:pt x="2674" y="2908"/>
                  </a:cubicBezTo>
                  <a:cubicBezTo>
                    <a:pt x="-891" y="6599"/>
                    <a:pt x="-891" y="12451"/>
                    <a:pt x="2674" y="16142"/>
                  </a:cubicBezTo>
                  <a:lnTo>
                    <a:pt x="28572" y="42050"/>
                  </a:lnTo>
                  <a:cubicBezTo>
                    <a:pt x="32357" y="45705"/>
                    <a:pt x="38386" y="45600"/>
                    <a:pt x="42041" y="41816"/>
                  </a:cubicBezTo>
                  <a:cubicBezTo>
                    <a:pt x="45606" y="38125"/>
                    <a:pt x="45606" y="32273"/>
                    <a:pt x="42041" y="28582"/>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17" name="Freeform: Shape 16">
              <a:extLst>
                <a:ext uri="{FF2B5EF4-FFF2-40B4-BE49-F238E27FC236}">
                  <a16:creationId xmlns:a16="http://schemas.microsoft.com/office/drawing/2014/main" id="{948E0840-852A-51A7-40BB-FEE1B0D2BDC0}"/>
                </a:ext>
              </a:extLst>
            </p:cNvPr>
            <p:cNvSpPr/>
            <p:nvPr/>
          </p:nvSpPr>
          <p:spPr>
            <a:xfrm>
              <a:off x="12122668" y="349084"/>
              <a:ext cx="45067" cy="45072"/>
            </a:xfrm>
            <a:custGeom>
              <a:avLst/>
              <a:gdLst>
                <a:gd name="connsiteX0" fmla="*/ 28807 w 45067"/>
                <a:gd name="connsiteY0" fmla="*/ 42285 h 45072"/>
                <a:gd name="connsiteX1" fmla="*/ 42280 w 45067"/>
                <a:gd name="connsiteY1" fmla="*/ 42280 h 45072"/>
                <a:gd name="connsiteX2" fmla="*/ 42275 w 45067"/>
                <a:gd name="connsiteY2" fmla="*/ 28807 h 45072"/>
                <a:gd name="connsiteX3" fmla="*/ 16377 w 45067"/>
                <a:gd name="connsiteY3" fmla="*/ 2908 h 45072"/>
                <a:gd name="connsiteX4" fmla="*/ 2908 w 45067"/>
                <a:gd name="connsiteY4" fmla="*/ 2674 h 45072"/>
                <a:gd name="connsiteX5" fmla="*/ 2674 w 45067"/>
                <a:gd name="connsiteY5" fmla="*/ 16142 h 45072"/>
                <a:gd name="connsiteX6" fmla="*/ 2908 w 45067"/>
                <a:gd name="connsiteY6" fmla="*/ 16377 h 4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67" h="45072">
                  <a:moveTo>
                    <a:pt x="28807" y="42285"/>
                  </a:moveTo>
                  <a:cubicBezTo>
                    <a:pt x="32528" y="46004"/>
                    <a:pt x="38560" y="46001"/>
                    <a:pt x="42280" y="42280"/>
                  </a:cubicBezTo>
                  <a:cubicBezTo>
                    <a:pt x="45999" y="38558"/>
                    <a:pt x="45996" y="32526"/>
                    <a:pt x="42275" y="28807"/>
                  </a:cubicBezTo>
                  <a:lnTo>
                    <a:pt x="16377" y="2908"/>
                  </a:lnTo>
                  <a:cubicBezTo>
                    <a:pt x="12722" y="-876"/>
                    <a:pt x="6693" y="-981"/>
                    <a:pt x="2908" y="2674"/>
                  </a:cubicBezTo>
                  <a:cubicBezTo>
                    <a:pt x="-876" y="6329"/>
                    <a:pt x="-981" y="12359"/>
                    <a:pt x="2674" y="16142"/>
                  </a:cubicBezTo>
                  <a:cubicBezTo>
                    <a:pt x="2751" y="16222"/>
                    <a:pt x="2829" y="16300"/>
                    <a:pt x="2908" y="16377"/>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24" name="Freeform: Shape 23">
              <a:extLst>
                <a:ext uri="{FF2B5EF4-FFF2-40B4-BE49-F238E27FC236}">
                  <a16:creationId xmlns:a16="http://schemas.microsoft.com/office/drawing/2014/main" id="{6E986817-574D-EA1A-AE39-AA4DFB156EB9}"/>
                </a:ext>
              </a:extLst>
            </p:cNvPr>
            <p:cNvSpPr/>
            <p:nvPr/>
          </p:nvSpPr>
          <p:spPr>
            <a:xfrm>
              <a:off x="12122668" y="586386"/>
              <a:ext cx="44948" cy="44958"/>
            </a:xfrm>
            <a:custGeom>
              <a:avLst/>
              <a:gdLst>
                <a:gd name="connsiteX0" fmla="*/ 28807 w 44948"/>
                <a:gd name="connsiteY0" fmla="*/ 2674 h 44958"/>
                <a:gd name="connsiteX1" fmla="*/ 2908 w 44948"/>
                <a:gd name="connsiteY1" fmla="*/ 28582 h 44958"/>
                <a:gd name="connsiteX2" fmla="*/ 2674 w 44948"/>
                <a:gd name="connsiteY2" fmla="*/ 42050 h 44958"/>
                <a:gd name="connsiteX3" fmla="*/ 16142 w 44948"/>
                <a:gd name="connsiteY3" fmla="*/ 42285 h 44958"/>
                <a:gd name="connsiteX4" fmla="*/ 16377 w 44948"/>
                <a:gd name="connsiteY4" fmla="*/ 42050 h 44958"/>
                <a:gd name="connsiteX5" fmla="*/ 42275 w 44948"/>
                <a:gd name="connsiteY5" fmla="*/ 16142 h 44958"/>
                <a:gd name="connsiteX6" fmla="*/ 42041 w 44948"/>
                <a:gd name="connsiteY6" fmla="*/ 2674 h 44958"/>
                <a:gd name="connsiteX7" fmla="*/ 28807 w 44948"/>
                <a:gd name="connsiteY7" fmla="*/ 2674 h 4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48" h="44958">
                  <a:moveTo>
                    <a:pt x="28807" y="2674"/>
                  </a:moveTo>
                  <a:lnTo>
                    <a:pt x="2908" y="28582"/>
                  </a:lnTo>
                  <a:cubicBezTo>
                    <a:pt x="-876" y="32237"/>
                    <a:pt x="-981" y="38266"/>
                    <a:pt x="2674" y="42050"/>
                  </a:cubicBezTo>
                  <a:cubicBezTo>
                    <a:pt x="6329" y="45835"/>
                    <a:pt x="12359" y="45939"/>
                    <a:pt x="16142" y="42285"/>
                  </a:cubicBezTo>
                  <a:cubicBezTo>
                    <a:pt x="16222" y="42207"/>
                    <a:pt x="16300" y="42129"/>
                    <a:pt x="16377" y="42050"/>
                  </a:cubicBezTo>
                  <a:lnTo>
                    <a:pt x="42275" y="16142"/>
                  </a:lnTo>
                  <a:cubicBezTo>
                    <a:pt x="45930" y="12358"/>
                    <a:pt x="45825" y="6329"/>
                    <a:pt x="42041" y="2674"/>
                  </a:cubicBezTo>
                  <a:cubicBezTo>
                    <a:pt x="38350" y="-891"/>
                    <a:pt x="32498" y="-891"/>
                    <a:pt x="28807" y="2674"/>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29" name="Freeform: Shape 28">
              <a:extLst>
                <a:ext uri="{FF2B5EF4-FFF2-40B4-BE49-F238E27FC236}">
                  <a16:creationId xmlns:a16="http://schemas.microsoft.com/office/drawing/2014/main" id="{23E471AA-44B7-7466-E1A4-DAA6A94FEB84}"/>
                </a:ext>
              </a:extLst>
            </p:cNvPr>
            <p:cNvSpPr/>
            <p:nvPr/>
          </p:nvSpPr>
          <p:spPr>
            <a:xfrm>
              <a:off x="12359865" y="349318"/>
              <a:ext cx="44838" cy="44841"/>
            </a:xfrm>
            <a:custGeom>
              <a:avLst/>
              <a:gdLst>
                <a:gd name="connsiteX0" fmla="*/ 9532 w 44838"/>
                <a:gd name="connsiteY0" fmla="*/ 44841 h 44841"/>
                <a:gd name="connsiteX1" fmla="*/ 16267 w 44838"/>
                <a:gd name="connsiteY1" fmla="*/ 42050 h 44841"/>
                <a:gd name="connsiteX2" fmla="*/ 42165 w 44838"/>
                <a:gd name="connsiteY2" fmla="*/ 16142 h 44841"/>
                <a:gd name="connsiteX3" fmla="*/ 41931 w 44838"/>
                <a:gd name="connsiteY3" fmla="*/ 2674 h 44841"/>
                <a:gd name="connsiteX4" fmla="*/ 28697 w 44838"/>
                <a:gd name="connsiteY4" fmla="*/ 2674 h 44841"/>
                <a:gd name="connsiteX5" fmla="*/ 2798 w 44838"/>
                <a:gd name="connsiteY5" fmla="*/ 28572 h 44841"/>
                <a:gd name="connsiteX6" fmla="*/ 2781 w 44838"/>
                <a:gd name="connsiteY6" fmla="*/ 42043 h 44841"/>
                <a:gd name="connsiteX7" fmla="*/ 9532 w 44838"/>
                <a:gd name="connsiteY7" fmla="*/ 44841 h 4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38" h="44841">
                  <a:moveTo>
                    <a:pt x="9532" y="44841"/>
                  </a:moveTo>
                  <a:cubicBezTo>
                    <a:pt x="12058" y="44840"/>
                    <a:pt x="14481" y="43837"/>
                    <a:pt x="16267" y="42050"/>
                  </a:cubicBezTo>
                  <a:lnTo>
                    <a:pt x="42165" y="16142"/>
                  </a:lnTo>
                  <a:cubicBezTo>
                    <a:pt x="45820" y="12358"/>
                    <a:pt x="45715" y="6329"/>
                    <a:pt x="41931" y="2674"/>
                  </a:cubicBezTo>
                  <a:cubicBezTo>
                    <a:pt x="38240" y="-891"/>
                    <a:pt x="32388" y="-891"/>
                    <a:pt x="28697" y="2674"/>
                  </a:cubicBezTo>
                  <a:lnTo>
                    <a:pt x="2798" y="28572"/>
                  </a:lnTo>
                  <a:cubicBezTo>
                    <a:pt x="-926" y="32287"/>
                    <a:pt x="-934" y="38318"/>
                    <a:pt x="2781" y="42043"/>
                  </a:cubicBezTo>
                  <a:cubicBezTo>
                    <a:pt x="4570" y="43836"/>
                    <a:pt x="7000" y="44843"/>
                    <a:pt x="9532" y="44841"/>
                  </a:cubicBezTo>
                  <a:close/>
                </a:path>
              </a:pathLst>
            </a:custGeom>
            <a:solidFill>
              <a:schemeClr val="accent3">
                <a:lumMod val="75000"/>
              </a:schemeClr>
            </a:solidFill>
            <a:ln w="9525" cap="flat">
              <a:noFill/>
              <a:prstDash val="solid"/>
              <a:miter/>
            </a:ln>
          </p:spPr>
          <p:txBody>
            <a:bodyPr rtlCol="0" anchor="ctr"/>
            <a:lstStyle/>
            <a:p>
              <a:endParaRPr lang="es-ES"/>
            </a:p>
          </p:txBody>
        </p:sp>
        <p:sp>
          <p:nvSpPr>
            <p:cNvPr id="32" name="Freeform: Shape 31">
              <a:extLst>
                <a:ext uri="{FF2B5EF4-FFF2-40B4-BE49-F238E27FC236}">
                  <a16:creationId xmlns:a16="http://schemas.microsoft.com/office/drawing/2014/main" id="{21BD138A-FCA9-3881-09A2-594B74E16B74}"/>
                </a:ext>
              </a:extLst>
            </p:cNvPr>
            <p:cNvSpPr/>
            <p:nvPr/>
          </p:nvSpPr>
          <p:spPr>
            <a:xfrm>
              <a:off x="12254278" y="294738"/>
              <a:ext cx="19050" cy="55683"/>
            </a:xfrm>
            <a:custGeom>
              <a:avLst/>
              <a:gdLst>
                <a:gd name="connsiteX0" fmla="*/ 9525 w 19050"/>
                <a:gd name="connsiteY0" fmla="*/ 55683 h 55683"/>
                <a:gd name="connsiteX1" fmla="*/ 19050 w 19050"/>
                <a:gd name="connsiteY1" fmla="*/ 46158 h 55683"/>
                <a:gd name="connsiteX2" fmla="*/ 19050 w 19050"/>
                <a:gd name="connsiteY2" fmla="*/ 9525 h 55683"/>
                <a:gd name="connsiteX3" fmla="*/ 9525 w 19050"/>
                <a:gd name="connsiteY3" fmla="*/ 0 h 55683"/>
                <a:gd name="connsiteX4" fmla="*/ 0 w 19050"/>
                <a:gd name="connsiteY4" fmla="*/ 9525 h 55683"/>
                <a:gd name="connsiteX5" fmla="*/ 0 w 19050"/>
                <a:gd name="connsiteY5" fmla="*/ 46158 h 55683"/>
                <a:gd name="connsiteX6" fmla="*/ 9525 w 19050"/>
                <a:gd name="connsiteY6" fmla="*/ 55683 h 5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55683">
                  <a:moveTo>
                    <a:pt x="9525" y="55683"/>
                  </a:moveTo>
                  <a:cubicBezTo>
                    <a:pt x="14786" y="55683"/>
                    <a:pt x="19050" y="51419"/>
                    <a:pt x="19050" y="46158"/>
                  </a:cubicBezTo>
                  <a:lnTo>
                    <a:pt x="19050" y="9525"/>
                  </a:lnTo>
                  <a:cubicBezTo>
                    <a:pt x="19050" y="4264"/>
                    <a:pt x="14786" y="0"/>
                    <a:pt x="9525" y="0"/>
                  </a:cubicBezTo>
                  <a:cubicBezTo>
                    <a:pt x="4264" y="0"/>
                    <a:pt x="0" y="4264"/>
                    <a:pt x="0" y="9525"/>
                  </a:cubicBezTo>
                  <a:lnTo>
                    <a:pt x="0" y="46158"/>
                  </a:lnTo>
                  <a:cubicBezTo>
                    <a:pt x="0" y="51419"/>
                    <a:pt x="4264" y="55683"/>
                    <a:pt x="9525" y="55683"/>
                  </a:cubicBezTo>
                  <a:close/>
                </a:path>
              </a:pathLst>
            </a:custGeom>
            <a:solidFill>
              <a:schemeClr val="accent3">
                <a:lumMod val="75000"/>
              </a:schemeClr>
            </a:solidFill>
            <a:ln w="9525" cap="flat">
              <a:noFill/>
              <a:prstDash val="solid"/>
              <a:miter/>
            </a:ln>
          </p:spPr>
          <p:txBody>
            <a:bodyPr rtlCol="0" anchor="ctr"/>
            <a:lstStyle/>
            <a:p>
              <a:endParaRPr lang="es-ES"/>
            </a:p>
          </p:txBody>
        </p:sp>
      </p:grpSp>
      <p:grpSp>
        <p:nvGrpSpPr>
          <p:cNvPr id="33" name="Graphic 18" descr="Cabeza con engranajes contorno">
            <a:extLst>
              <a:ext uri="{FF2B5EF4-FFF2-40B4-BE49-F238E27FC236}">
                <a16:creationId xmlns:a16="http://schemas.microsoft.com/office/drawing/2014/main" id="{8AF5B982-EE54-CDFC-A4EA-0656FCF25AEA}"/>
              </a:ext>
            </a:extLst>
          </p:cNvPr>
          <p:cNvGrpSpPr/>
          <p:nvPr/>
        </p:nvGrpSpPr>
        <p:grpSpPr>
          <a:xfrm>
            <a:off x="9331842" y="1729929"/>
            <a:ext cx="648013" cy="769137"/>
            <a:chOff x="11989559" y="243061"/>
            <a:chExt cx="648013" cy="769137"/>
          </a:xfrm>
          <a:solidFill>
            <a:schemeClr val="bg1">
              <a:lumMod val="50000"/>
            </a:schemeClr>
          </a:solidFill>
        </p:grpSpPr>
        <p:sp>
          <p:nvSpPr>
            <p:cNvPr id="34" name="Freeform: Shape 33">
              <a:extLst>
                <a:ext uri="{FF2B5EF4-FFF2-40B4-BE49-F238E27FC236}">
                  <a16:creationId xmlns:a16="http://schemas.microsoft.com/office/drawing/2014/main" id="{E307A6CB-444F-0B9D-5DBE-FD8774328304}"/>
                </a:ext>
              </a:extLst>
            </p:cNvPr>
            <p:cNvSpPr/>
            <p:nvPr/>
          </p:nvSpPr>
          <p:spPr>
            <a:xfrm>
              <a:off x="12264098" y="384549"/>
              <a:ext cx="76200" cy="76200"/>
            </a:xfrm>
            <a:custGeom>
              <a:avLst/>
              <a:gdLst>
                <a:gd name="connsiteX0" fmla="*/ 38100 w 76200"/>
                <a:gd name="connsiteY0" fmla="*/ 76200 h 76200"/>
                <a:gd name="connsiteX1" fmla="*/ 76200 w 76200"/>
                <a:gd name="connsiteY1" fmla="*/ 38100 h 76200"/>
                <a:gd name="connsiteX2" fmla="*/ 38100 w 76200"/>
                <a:gd name="connsiteY2" fmla="*/ 0 h 76200"/>
                <a:gd name="connsiteX3" fmla="*/ 0 w 76200"/>
                <a:gd name="connsiteY3" fmla="*/ 38100 h 76200"/>
                <a:gd name="connsiteX4" fmla="*/ 38100 w 76200"/>
                <a:gd name="connsiteY4" fmla="*/ 76200 h 76200"/>
                <a:gd name="connsiteX5" fmla="*/ 38100 w 76200"/>
                <a:gd name="connsiteY5" fmla="*/ 19050 h 76200"/>
                <a:gd name="connsiteX6" fmla="*/ 57150 w 76200"/>
                <a:gd name="connsiteY6" fmla="*/ 38100 h 76200"/>
                <a:gd name="connsiteX7" fmla="*/ 38100 w 76200"/>
                <a:gd name="connsiteY7" fmla="*/ 57150 h 76200"/>
                <a:gd name="connsiteX8" fmla="*/ 19050 w 76200"/>
                <a:gd name="connsiteY8" fmla="*/ 38100 h 76200"/>
                <a:gd name="connsiteX9" fmla="*/ 38100 w 76200"/>
                <a:gd name="connsiteY9" fmla="*/ 190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76200"/>
                  </a:moveTo>
                  <a:cubicBezTo>
                    <a:pt x="59142" y="76200"/>
                    <a:pt x="76200" y="59142"/>
                    <a:pt x="76200" y="38100"/>
                  </a:cubicBezTo>
                  <a:cubicBezTo>
                    <a:pt x="76200" y="17058"/>
                    <a:pt x="59142" y="0"/>
                    <a:pt x="38100" y="0"/>
                  </a:cubicBezTo>
                  <a:cubicBezTo>
                    <a:pt x="17058" y="0"/>
                    <a:pt x="0" y="17058"/>
                    <a:pt x="0" y="38100"/>
                  </a:cubicBezTo>
                  <a:cubicBezTo>
                    <a:pt x="125" y="59090"/>
                    <a:pt x="17110" y="76075"/>
                    <a:pt x="38100" y="76200"/>
                  </a:cubicBezTo>
                  <a:close/>
                  <a:moveTo>
                    <a:pt x="38100" y="19050"/>
                  </a:moveTo>
                  <a:cubicBezTo>
                    <a:pt x="48621" y="19050"/>
                    <a:pt x="57150" y="27579"/>
                    <a:pt x="57150" y="38100"/>
                  </a:cubicBezTo>
                  <a:cubicBezTo>
                    <a:pt x="57150" y="48621"/>
                    <a:pt x="48621" y="57150"/>
                    <a:pt x="38100" y="57150"/>
                  </a:cubicBezTo>
                  <a:cubicBezTo>
                    <a:pt x="27579" y="57150"/>
                    <a:pt x="19050" y="48621"/>
                    <a:pt x="19050" y="38100"/>
                  </a:cubicBezTo>
                  <a:cubicBezTo>
                    <a:pt x="19183" y="27635"/>
                    <a:pt x="27635" y="19183"/>
                    <a:pt x="38100" y="19050"/>
                  </a:cubicBezTo>
                  <a:close/>
                </a:path>
              </a:pathLst>
            </a:custGeom>
            <a:solidFill>
              <a:schemeClr val="bg1">
                <a:lumMod val="50000"/>
              </a:schemeClr>
            </a:solidFill>
            <a:ln w="9525" cap="flat">
              <a:noFill/>
              <a:prstDash val="solid"/>
              <a:miter/>
            </a:ln>
          </p:spPr>
          <p:txBody>
            <a:bodyPr rtlCol="0" anchor="ctr"/>
            <a:lstStyle/>
            <a:p>
              <a:endParaRPr lang="es-ES"/>
            </a:p>
          </p:txBody>
        </p:sp>
        <p:sp>
          <p:nvSpPr>
            <p:cNvPr id="35" name="Freeform: Shape 34">
              <a:extLst>
                <a:ext uri="{FF2B5EF4-FFF2-40B4-BE49-F238E27FC236}">
                  <a16:creationId xmlns:a16="http://schemas.microsoft.com/office/drawing/2014/main" id="{C1AE153D-6FC3-C537-C740-2BD3CE466E07}"/>
                </a:ext>
              </a:extLst>
            </p:cNvPr>
            <p:cNvSpPr/>
            <p:nvPr/>
          </p:nvSpPr>
          <p:spPr>
            <a:xfrm>
              <a:off x="12149798" y="568696"/>
              <a:ext cx="76200" cy="76200"/>
            </a:xfrm>
            <a:custGeom>
              <a:avLst/>
              <a:gdLst>
                <a:gd name="connsiteX0" fmla="*/ 38100 w 76200"/>
                <a:gd name="connsiteY0" fmla="*/ 76200 h 76200"/>
                <a:gd name="connsiteX1" fmla="*/ 76200 w 76200"/>
                <a:gd name="connsiteY1" fmla="*/ 38100 h 76200"/>
                <a:gd name="connsiteX2" fmla="*/ 38100 w 76200"/>
                <a:gd name="connsiteY2" fmla="*/ 0 h 76200"/>
                <a:gd name="connsiteX3" fmla="*/ 0 w 76200"/>
                <a:gd name="connsiteY3" fmla="*/ 38100 h 76200"/>
                <a:gd name="connsiteX4" fmla="*/ 38100 w 76200"/>
                <a:gd name="connsiteY4" fmla="*/ 76200 h 76200"/>
                <a:gd name="connsiteX5" fmla="*/ 38100 w 76200"/>
                <a:gd name="connsiteY5" fmla="*/ 19050 h 76200"/>
                <a:gd name="connsiteX6" fmla="*/ 57150 w 76200"/>
                <a:gd name="connsiteY6" fmla="*/ 38100 h 76200"/>
                <a:gd name="connsiteX7" fmla="*/ 38100 w 76200"/>
                <a:gd name="connsiteY7" fmla="*/ 57150 h 76200"/>
                <a:gd name="connsiteX8" fmla="*/ 19050 w 76200"/>
                <a:gd name="connsiteY8" fmla="*/ 38100 h 76200"/>
                <a:gd name="connsiteX9" fmla="*/ 38100 w 76200"/>
                <a:gd name="connsiteY9" fmla="*/ 1905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76200">
                  <a:moveTo>
                    <a:pt x="38100" y="76200"/>
                  </a:moveTo>
                  <a:cubicBezTo>
                    <a:pt x="59142" y="76200"/>
                    <a:pt x="76200" y="59142"/>
                    <a:pt x="76200" y="38100"/>
                  </a:cubicBezTo>
                  <a:cubicBezTo>
                    <a:pt x="76200" y="17058"/>
                    <a:pt x="59142" y="0"/>
                    <a:pt x="38100" y="0"/>
                  </a:cubicBezTo>
                  <a:cubicBezTo>
                    <a:pt x="17058" y="0"/>
                    <a:pt x="0" y="17058"/>
                    <a:pt x="0" y="38100"/>
                  </a:cubicBezTo>
                  <a:cubicBezTo>
                    <a:pt x="0" y="59142"/>
                    <a:pt x="17058" y="76200"/>
                    <a:pt x="38100" y="76200"/>
                  </a:cubicBezTo>
                  <a:close/>
                  <a:moveTo>
                    <a:pt x="38100" y="19050"/>
                  </a:moveTo>
                  <a:cubicBezTo>
                    <a:pt x="48621" y="19050"/>
                    <a:pt x="57150" y="27579"/>
                    <a:pt x="57150" y="38100"/>
                  </a:cubicBezTo>
                  <a:cubicBezTo>
                    <a:pt x="57150" y="48621"/>
                    <a:pt x="48621" y="57150"/>
                    <a:pt x="38100" y="57150"/>
                  </a:cubicBezTo>
                  <a:cubicBezTo>
                    <a:pt x="27579" y="57150"/>
                    <a:pt x="19050" y="48621"/>
                    <a:pt x="19050" y="38100"/>
                  </a:cubicBezTo>
                  <a:cubicBezTo>
                    <a:pt x="19050" y="27579"/>
                    <a:pt x="27579" y="19050"/>
                    <a:pt x="38100" y="19050"/>
                  </a:cubicBezTo>
                  <a:close/>
                </a:path>
              </a:pathLst>
            </a:custGeom>
            <a:solidFill>
              <a:schemeClr val="bg1">
                <a:lumMod val="50000"/>
              </a:schemeClr>
            </a:solidFill>
            <a:ln w="9525" cap="flat">
              <a:noFill/>
              <a:prstDash val="solid"/>
              <a:miter/>
            </a:ln>
          </p:spPr>
          <p:txBody>
            <a:bodyPr rtlCol="0" anchor="ctr"/>
            <a:lstStyle/>
            <a:p>
              <a:endParaRPr lang="es-ES"/>
            </a:p>
          </p:txBody>
        </p:sp>
        <p:sp>
          <p:nvSpPr>
            <p:cNvPr id="36" name="Freeform: Shape 35">
              <a:extLst>
                <a:ext uri="{FF2B5EF4-FFF2-40B4-BE49-F238E27FC236}">
                  <a16:creationId xmlns:a16="http://schemas.microsoft.com/office/drawing/2014/main" id="{0AAF023A-9564-252E-75B3-FB35FEB4240D}"/>
                </a:ext>
              </a:extLst>
            </p:cNvPr>
            <p:cNvSpPr/>
            <p:nvPr/>
          </p:nvSpPr>
          <p:spPr>
            <a:xfrm>
              <a:off x="12080009" y="497029"/>
              <a:ext cx="216779" cy="216808"/>
            </a:xfrm>
            <a:custGeom>
              <a:avLst/>
              <a:gdLst>
                <a:gd name="connsiteX0" fmla="*/ 30832 w 216779"/>
                <a:gd name="connsiteY0" fmla="*/ 151495 h 216808"/>
                <a:gd name="connsiteX1" fmla="*/ 22670 w 216779"/>
                <a:gd name="connsiteY1" fmla="*/ 175079 h 216808"/>
                <a:gd name="connsiteX2" fmla="*/ 40767 w 216779"/>
                <a:gd name="connsiteY2" fmla="*/ 193224 h 216808"/>
                <a:gd name="connsiteX3" fmla="*/ 64351 w 216779"/>
                <a:gd name="connsiteY3" fmla="*/ 185966 h 216808"/>
                <a:gd name="connsiteX4" fmla="*/ 84353 w 216779"/>
                <a:gd name="connsiteY4" fmla="*/ 194129 h 216808"/>
                <a:gd name="connsiteX5" fmla="*/ 95221 w 216779"/>
                <a:gd name="connsiteY5" fmla="*/ 216808 h 216808"/>
                <a:gd name="connsiteX6" fmla="*/ 120615 w 216779"/>
                <a:gd name="connsiteY6" fmla="*/ 216808 h 216808"/>
                <a:gd name="connsiteX7" fmla="*/ 130597 w 216779"/>
                <a:gd name="connsiteY7" fmla="*/ 195034 h 216808"/>
                <a:gd name="connsiteX8" fmla="*/ 150600 w 216779"/>
                <a:gd name="connsiteY8" fmla="*/ 186871 h 216808"/>
                <a:gd name="connsiteX9" fmla="*/ 174174 w 216779"/>
                <a:gd name="connsiteY9" fmla="*/ 195034 h 216808"/>
                <a:gd name="connsiteX10" fmla="*/ 192272 w 216779"/>
                <a:gd name="connsiteY10" fmla="*/ 176936 h 216808"/>
                <a:gd name="connsiteX11" fmla="*/ 185042 w 216779"/>
                <a:gd name="connsiteY11" fmla="*/ 153305 h 216808"/>
                <a:gd name="connsiteX12" fmla="*/ 193205 w 216779"/>
                <a:gd name="connsiteY12" fmla="*/ 133350 h 216808"/>
                <a:gd name="connsiteX13" fmla="*/ 215875 w 216779"/>
                <a:gd name="connsiteY13" fmla="*/ 122463 h 216808"/>
                <a:gd name="connsiteX14" fmla="*/ 216779 w 216779"/>
                <a:gd name="connsiteY14" fmla="*/ 95250 h 216808"/>
                <a:gd name="connsiteX15" fmla="*/ 194081 w 216779"/>
                <a:gd name="connsiteY15" fmla="*/ 84411 h 216808"/>
                <a:gd name="connsiteX16" fmla="*/ 185918 w 216779"/>
                <a:gd name="connsiteY16" fmla="*/ 64408 h 216808"/>
                <a:gd name="connsiteX17" fmla="*/ 194081 w 216779"/>
                <a:gd name="connsiteY17" fmla="*/ 40824 h 216808"/>
                <a:gd name="connsiteX18" fmla="*/ 175984 w 216779"/>
                <a:gd name="connsiteY18" fmla="*/ 22679 h 216808"/>
                <a:gd name="connsiteX19" fmla="*/ 152400 w 216779"/>
                <a:gd name="connsiteY19" fmla="*/ 30842 h 216808"/>
                <a:gd name="connsiteX20" fmla="*/ 132445 w 216779"/>
                <a:gd name="connsiteY20" fmla="*/ 22679 h 216808"/>
                <a:gd name="connsiteX21" fmla="*/ 121568 w 216779"/>
                <a:gd name="connsiteY21" fmla="*/ 0 h 216808"/>
                <a:gd name="connsiteX22" fmla="*/ 95221 w 216779"/>
                <a:gd name="connsiteY22" fmla="*/ 0 h 216808"/>
                <a:gd name="connsiteX23" fmla="*/ 84344 w 216779"/>
                <a:gd name="connsiteY23" fmla="*/ 22679 h 216808"/>
                <a:gd name="connsiteX24" fmla="*/ 64341 w 216779"/>
                <a:gd name="connsiteY24" fmla="*/ 30842 h 216808"/>
                <a:gd name="connsiteX25" fmla="*/ 40757 w 216779"/>
                <a:gd name="connsiteY25" fmla="*/ 22679 h 216808"/>
                <a:gd name="connsiteX26" fmla="*/ 22660 w 216779"/>
                <a:gd name="connsiteY26" fmla="*/ 40824 h 216808"/>
                <a:gd name="connsiteX27" fmla="*/ 30832 w 216779"/>
                <a:gd name="connsiteY27" fmla="*/ 64408 h 216808"/>
                <a:gd name="connsiteX28" fmla="*/ 22670 w 216779"/>
                <a:gd name="connsiteY28" fmla="*/ 84363 h 216808"/>
                <a:gd name="connsiteX29" fmla="*/ 0 w 216779"/>
                <a:gd name="connsiteY29" fmla="*/ 95250 h 216808"/>
                <a:gd name="connsiteX30" fmla="*/ 0 w 216779"/>
                <a:gd name="connsiteY30" fmla="*/ 120653 h 216808"/>
                <a:gd name="connsiteX31" fmla="*/ 22670 w 216779"/>
                <a:gd name="connsiteY31" fmla="*/ 131540 h 216808"/>
                <a:gd name="connsiteX32" fmla="*/ 30832 w 216779"/>
                <a:gd name="connsiteY32" fmla="*/ 151495 h 216808"/>
                <a:gd name="connsiteX33" fmla="*/ 19050 w 216779"/>
                <a:gd name="connsiteY33" fmla="*/ 107271 h 216808"/>
                <a:gd name="connsiteX34" fmla="*/ 30918 w 216779"/>
                <a:gd name="connsiteY34" fmla="*/ 101556 h 216808"/>
                <a:gd name="connsiteX35" fmla="*/ 38986 w 216779"/>
                <a:gd name="connsiteY35" fmla="*/ 97688 h 216808"/>
                <a:gd name="connsiteX36" fmla="*/ 41148 w 216779"/>
                <a:gd name="connsiteY36" fmla="*/ 89002 h 216808"/>
                <a:gd name="connsiteX37" fmla="*/ 47377 w 216779"/>
                <a:gd name="connsiteY37" fmla="*/ 73876 h 216808"/>
                <a:gd name="connsiteX38" fmla="*/ 51664 w 216779"/>
                <a:gd name="connsiteY38" fmla="*/ 66370 h 216808"/>
                <a:gd name="connsiteX39" fmla="*/ 48806 w 216779"/>
                <a:gd name="connsiteY39" fmla="*/ 58198 h 216808"/>
                <a:gd name="connsiteX40" fmla="*/ 44539 w 216779"/>
                <a:gd name="connsiteY40" fmla="*/ 45882 h 216808"/>
                <a:gd name="connsiteX41" fmla="*/ 45815 w 216779"/>
                <a:gd name="connsiteY41" fmla="*/ 44606 h 216808"/>
                <a:gd name="connsiteX42" fmla="*/ 58131 w 216779"/>
                <a:gd name="connsiteY42" fmla="*/ 48863 h 216808"/>
                <a:gd name="connsiteX43" fmla="*/ 66304 w 216779"/>
                <a:gd name="connsiteY43" fmla="*/ 51721 h 216808"/>
                <a:gd name="connsiteX44" fmla="*/ 73809 w 216779"/>
                <a:gd name="connsiteY44" fmla="*/ 47434 h 216808"/>
                <a:gd name="connsiteX45" fmla="*/ 88935 w 216779"/>
                <a:gd name="connsiteY45" fmla="*/ 41205 h 216808"/>
                <a:gd name="connsiteX46" fmla="*/ 97612 w 216779"/>
                <a:gd name="connsiteY46" fmla="*/ 39033 h 216808"/>
                <a:gd name="connsiteX47" fmla="*/ 101489 w 216779"/>
                <a:gd name="connsiteY47" fmla="*/ 30966 h 216808"/>
                <a:gd name="connsiteX48" fmla="*/ 107204 w 216779"/>
                <a:gd name="connsiteY48" fmla="*/ 19098 h 216808"/>
                <a:gd name="connsiteX49" fmla="*/ 109528 w 216779"/>
                <a:gd name="connsiteY49" fmla="*/ 19098 h 216808"/>
                <a:gd name="connsiteX50" fmla="*/ 115243 w 216779"/>
                <a:gd name="connsiteY50" fmla="*/ 30966 h 216808"/>
                <a:gd name="connsiteX51" fmla="*/ 119120 w 216779"/>
                <a:gd name="connsiteY51" fmla="*/ 39033 h 216808"/>
                <a:gd name="connsiteX52" fmla="*/ 127797 w 216779"/>
                <a:gd name="connsiteY52" fmla="*/ 41205 h 216808"/>
                <a:gd name="connsiteX53" fmla="*/ 142923 w 216779"/>
                <a:gd name="connsiteY53" fmla="*/ 47434 h 216808"/>
                <a:gd name="connsiteX54" fmla="*/ 150428 w 216779"/>
                <a:gd name="connsiteY54" fmla="*/ 51721 h 216808"/>
                <a:gd name="connsiteX55" fmla="*/ 158601 w 216779"/>
                <a:gd name="connsiteY55" fmla="*/ 48863 h 216808"/>
                <a:gd name="connsiteX56" fmla="*/ 170917 w 216779"/>
                <a:gd name="connsiteY56" fmla="*/ 44606 h 216808"/>
                <a:gd name="connsiteX57" fmla="*/ 172183 w 216779"/>
                <a:gd name="connsiteY57" fmla="*/ 45882 h 216808"/>
                <a:gd name="connsiteX58" fmla="*/ 167897 w 216779"/>
                <a:gd name="connsiteY58" fmla="*/ 58179 h 216808"/>
                <a:gd name="connsiteX59" fmla="*/ 165040 w 216779"/>
                <a:gd name="connsiteY59" fmla="*/ 66351 h 216808"/>
                <a:gd name="connsiteX60" fmla="*/ 169326 w 216779"/>
                <a:gd name="connsiteY60" fmla="*/ 73857 h 216808"/>
                <a:gd name="connsiteX61" fmla="*/ 175555 w 216779"/>
                <a:gd name="connsiteY61" fmla="*/ 88983 h 216808"/>
                <a:gd name="connsiteX62" fmla="*/ 177717 w 216779"/>
                <a:gd name="connsiteY62" fmla="*/ 97669 h 216808"/>
                <a:gd name="connsiteX63" fmla="*/ 185785 w 216779"/>
                <a:gd name="connsiteY63" fmla="*/ 101537 h 216808"/>
                <a:gd name="connsiteX64" fmla="*/ 197215 w 216779"/>
                <a:gd name="connsiteY64" fmla="*/ 107042 h 216808"/>
                <a:gd name="connsiteX65" fmla="*/ 197110 w 216779"/>
                <a:gd name="connsiteY65" fmla="*/ 110290 h 216808"/>
                <a:gd name="connsiteX66" fmla="*/ 184842 w 216779"/>
                <a:gd name="connsiteY66" fmla="*/ 116176 h 216808"/>
                <a:gd name="connsiteX67" fmla="*/ 176775 w 216779"/>
                <a:gd name="connsiteY67" fmla="*/ 120053 h 216808"/>
                <a:gd name="connsiteX68" fmla="*/ 174603 w 216779"/>
                <a:gd name="connsiteY68" fmla="*/ 128730 h 216808"/>
                <a:gd name="connsiteX69" fmla="*/ 168383 w 216779"/>
                <a:gd name="connsiteY69" fmla="*/ 143856 h 216808"/>
                <a:gd name="connsiteX70" fmla="*/ 164287 w 216779"/>
                <a:gd name="connsiteY70" fmla="*/ 151019 h 216808"/>
                <a:gd name="connsiteX71" fmla="*/ 166716 w 216779"/>
                <a:gd name="connsiteY71" fmla="*/ 158906 h 216808"/>
                <a:gd name="connsiteX72" fmla="*/ 170602 w 216779"/>
                <a:gd name="connsiteY72" fmla="*/ 171536 h 216808"/>
                <a:gd name="connsiteX73" fmla="*/ 169002 w 216779"/>
                <a:gd name="connsiteY73" fmla="*/ 173136 h 216808"/>
                <a:gd name="connsiteX74" fmla="*/ 156696 w 216779"/>
                <a:gd name="connsiteY74" fmla="*/ 168869 h 216808"/>
                <a:gd name="connsiteX75" fmla="*/ 148523 w 216779"/>
                <a:gd name="connsiteY75" fmla="*/ 166011 h 216808"/>
                <a:gd name="connsiteX76" fmla="*/ 141008 w 216779"/>
                <a:gd name="connsiteY76" fmla="*/ 170307 h 216808"/>
                <a:gd name="connsiteX77" fmla="*/ 125892 w 216779"/>
                <a:gd name="connsiteY77" fmla="*/ 176527 h 216808"/>
                <a:gd name="connsiteX78" fmla="*/ 117005 w 216779"/>
                <a:gd name="connsiteY78" fmla="*/ 178746 h 216808"/>
                <a:gd name="connsiteX79" fmla="*/ 113195 w 216779"/>
                <a:gd name="connsiteY79" fmla="*/ 187071 h 216808"/>
                <a:gd name="connsiteX80" fmla="*/ 108395 w 216779"/>
                <a:gd name="connsiteY80" fmla="*/ 197758 h 216808"/>
                <a:gd name="connsiteX81" fmla="*/ 107213 w 216779"/>
                <a:gd name="connsiteY81" fmla="*/ 197758 h 216808"/>
                <a:gd name="connsiteX82" fmla="*/ 101498 w 216779"/>
                <a:gd name="connsiteY82" fmla="*/ 185890 h 216808"/>
                <a:gd name="connsiteX83" fmla="*/ 97622 w 216779"/>
                <a:gd name="connsiteY83" fmla="*/ 177822 h 216808"/>
                <a:gd name="connsiteX84" fmla="*/ 88944 w 216779"/>
                <a:gd name="connsiteY84" fmla="*/ 175651 h 216808"/>
                <a:gd name="connsiteX85" fmla="*/ 73819 w 216779"/>
                <a:gd name="connsiteY85" fmla="*/ 169421 h 216808"/>
                <a:gd name="connsiteX86" fmla="*/ 66656 w 216779"/>
                <a:gd name="connsiteY86" fmla="*/ 165325 h 216808"/>
                <a:gd name="connsiteX87" fmla="*/ 58769 w 216779"/>
                <a:gd name="connsiteY87" fmla="*/ 167754 h 216808"/>
                <a:gd name="connsiteX88" fmla="*/ 46149 w 216779"/>
                <a:gd name="connsiteY88" fmla="*/ 171641 h 216808"/>
                <a:gd name="connsiteX89" fmla="*/ 44548 w 216779"/>
                <a:gd name="connsiteY89" fmla="*/ 170040 h 216808"/>
                <a:gd name="connsiteX90" fmla="*/ 48835 w 216779"/>
                <a:gd name="connsiteY90" fmla="*/ 157753 h 216808"/>
                <a:gd name="connsiteX91" fmla="*/ 51692 w 216779"/>
                <a:gd name="connsiteY91" fmla="*/ 149581 h 216808"/>
                <a:gd name="connsiteX92" fmla="*/ 47406 w 216779"/>
                <a:gd name="connsiteY92" fmla="*/ 142075 h 216808"/>
                <a:gd name="connsiteX93" fmla="*/ 41177 w 216779"/>
                <a:gd name="connsiteY93" fmla="*/ 126949 h 216808"/>
                <a:gd name="connsiteX94" fmla="*/ 39014 w 216779"/>
                <a:gd name="connsiteY94" fmla="*/ 118262 h 216808"/>
                <a:gd name="connsiteX95" fmla="*/ 30947 w 216779"/>
                <a:gd name="connsiteY95" fmla="*/ 114395 h 216808"/>
                <a:gd name="connsiteX96" fmla="*/ 19079 w 216779"/>
                <a:gd name="connsiteY96" fmla="*/ 108680 h 216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16779" h="216808">
                  <a:moveTo>
                    <a:pt x="30832" y="151495"/>
                  </a:moveTo>
                  <a:lnTo>
                    <a:pt x="22670" y="175079"/>
                  </a:lnTo>
                  <a:lnTo>
                    <a:pt x="40767" y="193224"/>
                  </a:lnTo>
                  <a:lnTo>
                    <a:pt x="64351" y="185966"/>
                  </a:lnTo>
                  <a:cubicBezTo>
                    <a:pt x="70600" y="189615"/>
                    <a:pt x="77334" y="192364"/>
                    <a:pt x="84353" y="194129"/>
                  </a:cubicBezTo>
                  <a:lnTo>
                    <a:pt x="95221" y="216808"/>
                  </a:lnTo>
                  <a:lnTo>
                    <a:pt x="120615" y="216808"/>
                  </a:lnTo>
                  <a:lnTo>
                    <a:pt x="130597" y="195034"/>
                  </a:lnTo>
                  <a:cubicBezTo>
                    <a:pt x="137616" y="193269"/>
                    <a:pt x="144349" y="190520"/>
                    <a:pt x="150600" y="186871"/>
                  </a:cubicBezTo>
                  <a:lnTo>
                    <a:pt x="174174" y="195034"/>
                  </a:lnTo>
                  <a:lnTo>
                    <a:pt x="192272" y="176936"/>
                  </a:lnTo>
                  <a:lnTo>
                    <a:pt x="185042" y="153305"/>
                  </a:lnTo>
                  <a:cubicBezTo>
                    <a:pt x="188686" y="147069"/>
                    <a:pt x="191433" y="140352"/>
                    <a:pt x="193205" y="133350"/>
                  </a:cubicBezTo>
                  <a:lnTo>
                    <a:pt x="215875" y="122463"/>
                  </a:lnTo>
                  <a:lnTo>
                    <a:pt x="216779" y="95250"/>
                  </a:lnTo>
                  <a:lnTo>
                    <a:pt x="194081" y="84411"/>
                  </a:lnTo>
                  <a:cubicBezTo>
                    <a:pt x="192312" y="77393"/>
                    <a:pt x="189564" y="70659"/>
                    <a:pt x="185918" y="64408"/>
                  </a:cubicBezTo>
                  <a:lnTo>
                    <a:pt x="194081" y="40824"/>
                  </a:lnTo>
                  <a:lnTo>
                    <a:pt x="175984" y="22679"/>
                  </a:lnTo>
                  <a:lnTo>
                    <a:pt x="152400" y="30842"/>
                  </a:lnTo>
                  <a:cubicBezTo>
                    <a:pt x="146163" y="27201"/>
                    <a:pt x="139446" y="24453"/>
                    <a:pt x="132445" y="22679"/>
                  </a:cubicBezTo>
                  <a:lnTo>
                    <a:pt x="121568" y="0"/>
                  </a:lnTo>
                  <a:lnTo>
                    <a:pt x="95221" y="0"/>
                  </a:lnTo>
                  <a:lnTo>
                    <a:pt x="84344" y="22679"/>
                  </a:lnTo>
                  <a:cubicBezTo>
                    <a:pt x="77327" y="24449"/>
                    <a:pt x="70593" y="27197"/>
                    <a:pt x="64341" y="30842"/>
                  </a:cubicBezTo>
                  <a:lnTo>
                    <a:pt x="40757" y="22679"/>
                  </a:lnTo>
                  <a:lnTo>
                    <a:pt x="22660" y="40824"/>
                  </a:lnTo>
                  <a:lnTo>
                    <a:pt x="30832" y="64408"/>
                  </a:lnTo>
                  <a:cubicBezTo>
                    <a:pt x="27187" y="70643"/>
                    <a:pt x="24439" y="77361"/>
                    <a:pt x="22670" y="84363"/>
                  </a:cubicBezTo>
                  <a:lnTo>
                    <a:pt x="0" y="95250"/>
                  </a:lnTo>
                  <a:lnTo>
                    <a:pt x="0" y="120653"/>
                  </a:lnTo>
                  <a:lnTo>
                    <a:pt x="22670" y="131540"/>
                  </a:lnTo>
                  <a:cubicBezTo>
                    <a:pt x="24439" y="138542"/>
                    <a:pt x="27187" y="145260"/>
                    <a:pt x="30832" y="151495"/>
                  </a:cubicBezTo>
                  <a:close/>
                  <a:moveTo>
                    <a:pt x="19050" y="107271"/>
                  </a:moveTo>
                  <a:lnTo>
                    <a:pt x="30918" y="101556"/>
                  </a:lnTo>
                  <a:lnTo>
                    <a:pt x="38986" y="97688"/>
                  </a:lnTo>
                  <a:lnTo>
                    <a:pt x="41148" y="89002"/>
                  </a:lnTo>
                  <a:cubicBezTo>
                    <a:pt x="42493" y="83689"/>
                    <a:pt x="44590" y="78595"/>
                    <a:pt x="47377" y="73876"/>
                  </a:cubicBezTo>
                  <a:lnTo>
                    <a:pt x="51664" y="66370"/>
                  </a:lnTo>
                  <a:lnTo>
                    <a:pt x="48806" y="58198"/>
                  </a:lnTo>
                  <a:lnTo>
                    <a:pt x="44539" y="45882"/>
                  </a:lnTo>
                  <a:lnTo>
                    <a:pt x="45815" y="44606"/>
                  </a:lnTo>
                  <a:lnTo>
                    <a:pt x="58131" y="48863"/>
                  </a:lnTo>
                  <a:lnTo>
                    <a:pt x="66304" y="51721"/>
                  </a:lnTo>
                  <a:lnTo>
                    <a:pt x="73809" y="47434"/>
                  </a:lnTo>
                  <a:cubicBezTo>
                    <a:pt x="78529" y="44649"/>
                    <a:pt x="83623" y="42552"/>
                    <a:pt x="88935" y="41205"/>
                  </a:cubicBezTo>
                  <a:lnTo>
                    <a:pt x="97612" y="39033"/>
                  </a:lnTo>
                  <a:lnTo>
                    <a:pt x="101489" y="30966"/>
                  </a:lnTo>
                  <a:lnTo>
                    <a:pt x="107204" y="19098"/>
                  </a:lnTo>
                  <a:lnTo>
                    <a:pt x="109528" y="19098"/>
                  </a:lnTo>
                  <a:lnTo>
                    <a:pt x="115243" y="30966"/>
                  </a:lnTo>
                  <a:lnTo>
                    <a:pt x="119120" y="39033"/>
                  </a:lnTo>
                  <a:lnTo>
                    <a:pt x="127797" y="41205"/>
                  </a:lnTo>
                  <a:cubicBezTo>
                    <a:pt x="133109" y="42552"/>
                    <a:pt x="138203" y="44649"/>
                    <a:pt x="142923" y="47434"/>
                  </a:cubicBezTo>
                  <a:lnTo>
                    <a:pt x="150428" y="51721"/>
                  </a:lnTo>
                  <a:lnTo>
                    <a:pt x="158601" y="48863"/>
                  </a:lnTo>
                  <a:lnTo>
                    <a:pt x="170917" y="44606"/>
                  </a:lnTo>
                  <a:lnTo>
                    <a:pt x="172183" y="45882"/>
                  </a:lnTo>
                  <a:lnTo>
                    <a:pt x="167897" y="58179"/>
                  </a:lnTo>
                  <a:lnTo>
                    <a:pt x="165040" y="66351"/>
                  </a:lnTo>
                  <a:lnTo>
                    <a:pt x="169326" y="73857"/>
                  </a:lnTo>
                  <a:cubicBezTo>
                    <a:pt x="172107" y="78578"/>
                    <a:pt x="174205" y="83671"/>
                    <a:pt x="175555" y="88983"/>
                  </a:cubicBezTo>
                  <a:lnTo>
                    <a:pt x="177717" y="97669"/>
                  </a:lnTo>
                  <a:lnTo>
                    <a:pt x="185785" y="101537"/>
                  </a:lnTo>
                  <a:lnTo>
                    <a:pt x="197215" y="107042"/>
                  </a:lnTo>
                  <a:lnTo>
                    <a:pt x="197110" y="110290"/>
                  </a:lnTo>
                  <a:lnTo>
                    <a:pt x="184842" y="116176"/>
                  </a:lnTo>
                  <a:lnTo>
                    <a:pt x="176775" y="120053"/>
                  </a:lnTo>
                  <a:lnTo>
                    <a:pt x="174603" y="128730"/>
                  </a:lnTo>
                  <a:cubicBezTo>
                    <a:pt x="173264" y="134043"/>
                    <a:pt x="171169" y="139137"/>
                    <a:pt x="168383" y="143856"/>
                  </a:cubicBezTo>
                  <a:lnTo>
                    <a:pt x="164287" y="151019"/>
                  </a:lnTo>
                  <a:lnTo>
                    <a:pt x="166716" y="158906"/>
                  </a:lnTo>
                  <a:lnTo>
                    <a:pt x="170602" y="171536"/>
                  </a:lnTo>
                  <a:lnTo>
                    <a:pt x="169002" y="173136"/>
                  </a:lnTo>
                  <a:lnTo>
                    <a:pt x="156696" y="168869"/>
                  </a:lnTo>
                  <a:lnTo>
                    <a:pt x="148523" y="166011"/>
                  </a:lnTo>
                  <a:lnTo>
                    <a:pt x="141008" y="170307"/>
                  </a:lnTo>
                  <a:cubicBezTo>
                    <a:pt x="136290" y="173087"/>
                    <a:pt x="131200" y="175181"/>
                    <a:pt x="125892" y="176527"/>
                  </a:cubicBezTo>
                  <a:lnTo>
                    <a:pt x="117005" y="178746"/>
                  </a:lnTo>
                  <a:lnTo>
                    <a:pt x="113195" y="187071"/>
                  </a:lnTo>
                  <a:lnTo>
                    <a:pt x="108395" y="197758"/>
                  </a:lnTo>
                  <a:lnTo>
                    <a:pt x="107213" y="197758"/>
                  </a:lnTo>
                  <a:lnTo>
                    <a:pt x="101498" y="185890"/>
                  </a:lnTo>
                  <a:lnTo>
                    <a:pt x="97622" y="177822"/>
                  </a:lnTo>
                  <a:lnTo>
                    <a:pt x="88944" y="175651"/>
                  </a:lnTo>
                  <a:cubicBezTo>
                    <a:pt x="83631" y="174306"/>
                    <a:pt x="78537" y="172208"/>
                    <a:pt x="73819" y="169421"/>
                  </a:cubicBezTo>
                  <a:lnTo>
                    <a:pt x="66656" y="165325"/>
                  </a:lnTo>
                  <a:lnTo>
                    <a:pt x="58769" y="167754"/>
                  </a:lnTo>
                  <a:lnTo>
                    <a:pt x="46149" y="171641"/>
                  </a:lnTo>
                  <a:lnTo>
                    <a:pt x="44548" y="170040"/>
                  </a:lnTo>
                  <a:lnTo>
                    <a:pt x="48835" y="157753"/>
                  </a:lnTo>
                  <a:lnTo>
                    <a:pt x="51692" y="149581"/>
                  </a:lnTo>
                  <a:lnTo>
                    <a:pt x="47406" y="142075"/>
                  </a:lnTo>
                  <a:cubicBezTo>
                    <a:pt x="44621" y="137355"/>
                    <a:pt x="42523" y="132261"/>
                    <a:pt x="41177" y="126949"/>
                  </a:cubicBezTo>
                  <a:lnTo>
                    <a:pt x="39014" y="118262"/>
                  </a:lnTo>
                  <a:lnTo>
                    <a:pt x="30947" y="114395"/>
                  </a:lnTo>
                  <a:lnTo>
                    <a:pt x="19079" y="108680"/>
                  </a:lnTo>
                  <a:close/>
                </a:path>
              </a:pathLst>
            </a:custGeom>
            <a:solidFill>
              <a:schemeClr val="bg1">
                <a:lumMod val="50000"/>
              </a:schemeClr>
            </a:solidFill>
            <a:ln w="9525" cap="flat">
              <a:noFill/>
              <a:prstDash val="solid"/>
              <a:miter/>
            </a:ln>
          </p:spPr>
          <p:txBody>
            <a:bodyPr rtlCol="0" anchor="ctr"/>
            <a:lstStyle/>
            <a:p>
              <a:endParaRPr lang="es-ES"/>
            </a:p>
          </p:txBody>
        </p:sp>
        <p:sp>
          <p:nvSpPr>
            <p:cNvPr id="37" name="Freeform: Shape 36">
              <a:extLst>
                <a:ext uri="{FF2B5EF4-FFF2-40B4-BE49-F238E27FC236}">
                  <a16:creationId xmlns:a16="http://schemas.microsoft.com/office/drawing/2014/main" id="{AC0C1A44-D6A8-47AF-80D8-A8E7D15B5C25}"/>
                </a:ext>
              </a:extLst>
            </p:cNvPr>
            <p:cNvSpPr/>
            <p:nvPr/>
          </p:nvSpPr>
          <p:spPr>
            <a:xfrm>
              <a:off x="12193375" y="313788"/>
              <a:ext cx="216760" cy="215903"/>
            </a:xfrm>
            <a:custGeom>
              <a:avLst/>
              <a:gdLst>
                <a:gd name="connsiteX0" fmla="*/ 30832 w 216760"/>
                <a:gd name="connsiteY0" fmla="*/ 151495 h 215903"/>
                <a:gd name="connsiteX1" fmla="*/ 22670 w 216760"/>
                <a:gd name="connsiteY1" fmla="*/ 175079 h 215903"/>
                <a:gd name="connsiteX2" fmla="*/ 40767 w 216760"/>
                <a:gd name="connsiteY2" fmla="*/ 193224 h 215903"/>
                <a:gd name="connsiteX3" fmla="*/ 64351 w 216760"/>
                <a:gd name="connsiteY3" fmla="*/ 185061 h 215903"/>
                <a:gd name="connsiteX4" fmla="*/ 84306 w 216760"/>
                <a:gd name="connsiteY4" fmla="*/ 193224 h 215903"/>
                <a:gd name="connsiteX5" fmla="*/ 95183 w 216760"/>
                <a:gd name="connsiteY5" fmla="*/ 215903 h 215903"/>
                <a:gd name="connsiteX6" fmla="*/ 120577 w 216760"/>
                <a:gd name="connsiteY6" fmla="*/ 215903 h 215903"/>
                <a:gd name="connsiteX7" fmla="*/ 131464 w 216760"/>
                <a:gd name="connsiteY7" fmla="*/ 194129 h 215903"/>
                <a:gd name="connsiteX8" fmla="*/ 151467 w 216760"/>
                <a:gd name="connsiteY8" fmla="*/ 185966 h 215903"/>
                <a:gd name="connsiteX9" fmla="*/ 175041 w 216760"/>
                <a:gd name="connsiteY9" fmla="*/ 194129 h 215903"/>
                <a:gd name="connsiteX10" fmla="*/ 193186 w 216760"/>
                <a:gd name="connsiteY10" fmla="*/ 175984 h 215903"/>
                <a:gd name="connsiteX11" fmla="*/ 185023 w 216760"/>
                <a:gd name="connsiteY11" fmla="*/ 152400 h 215903"/>
                <a:gd name="connsiteX12" fmla="*/ 194091 w 216760"/>
                <a:gd name="connsiteY12" fmla="*/ 132445 h 215903"/>
                <a:gd name="connsiteX13" fmla="*/ 216760 w 216760"/>
                <a:gd name="connsiteY13" fmla="*/ 121558 h 215903"/>
                <a:gd name="connsiteX14" fmla="*/ 216760 w 216760"/>
                <a:gd name="connsiteY14" fmla="*/ 94345 h 215903"/>
                <a:gd name="connsiteX15" fmla="*/ 194091 w 216760"/>
                <a:gd name="connsiteY15" fmla="*/ 83458 h 215903"/>
                <a:gd name="connsiteX16" fmla="*/ 185928 w 216760"/>
                <a:gd name="connsiteY16" fmla="*/ 63503 h 215903"/>
                <a:gd name="connsiteX17" fmla="*/ 194091 w 216760"/>
                <a:gd name="connsiteY17" fmla="*/ 39910 h 215903"/>
                <a:gd name="connsiteX18" fmla="*/ 175993 w 216760"/>
                <a:gd name="connsiteY18" fmla="*/ 21812 h 215903"/>
                <a:gd name="connsiteX19" fmla="*/ 152410 w 216760"/>
                <a:gd name="connsiteY19" fmla="*/ 29975 h 215903"/>
                <a:gd name="connsiteX20" fmla="*/ 132455 w 216760"/>
                <a:gd name="connsiteY20" fmla="*/ 21812 h 215903"/>
                <a:gd name="connsiteX21" fmla="*/ 121529 w 216760"/>
                <a:gd name="connsiteY21" fmla="*/ 0 h 215903"/>
                <a:gd name="connsiteX22" fmla="*/ 96136 w 216760"/>
                <a:gd name="connsiteY22" fmla="*/ 0 h 215903"/>
                <a:gd name="connsiteX23" fmla="*/ 85249 w 216760"/>
                <a:gd name="connsiteY23" fmla="*/ 22679 h 215903"/>
                <a:gd name="connsiteX24" fmla="*/ 65246 w 216760"/>
                <a:gd name="connsiteY24" fmla="*/ 30842 h 215903"/>
                <a:gd name="connsiteX25" fmla="*/ 41672 w 216760"/>
                <a:gd name="connsiteY25" fmla="*/ 22679 h 215903"/>
                <a:gd name="connsiteX26" fmla="*/ 23574 w 216760"/>
                <a:gd name="connsiteY26" fmla="*/ 40824 h 215903"/>
                <a:gd name="connsiteX27" fmla="*/ 30832 w 216760"/>
                <a:gd name="connsiteY27" fmla="*/ 64408 h 215903"/>
                <a:gd name="connsiteX28" fmla="*/ 22670 w 216760"/>
                <a:gd name="connsiteY28" fmla="*/ 84363 h 215903"/>
                <a:gd name="connsiteX29" fmla="*/ 0 w 216760"/>
                <a:gd name="connsiteY29" fmla="*/ 95250 h 215903"/>
                <a:gd name="connsiteX30" fmla="*/ 0 w 216760"/>
                <a:gd name="connsiteY30" fmla="*/ 120653 h 215903"/>
                <a:gd name="connsiteX31" fmla="*/ 22670 w 216760"/>
                <a:gd name="connsiteY31" fmla="*/ 131540 h 215903"/>
                <a:gd name="connsiteX32" fmla="*/ 30832 w 216760"/>
                <a:gd name="connsiteY32" fmla="*/ 151495 h 215903"/>
                <a:gd name="connsiteX33" fmla="*/ 19050 w 216760"/>
                <a:gd name="connsiteY33" fmla="*/ 107232 h 215903"/>
                <a:gd name="connsiteX34" fmla="*/ 30918 w 216760"/>
                <a:gd name="connsiteY34" fmla="*/ 101517 h 215903"/>
                <a:gd name="connsiteX35" fmla="*/ 38986 w 216760"/>
                <a:gd name="connsiteY35" fmla="*/ 97650 h 215903"/>
                <a:gd name="connsiteX36" fmla="*/ 41148 w 216760"/>
                <a:gd name="connsiteY36" fmla="*/ 88964 h 215903"/>
                <a:gd name="connsiteX37" fmla="*/ 47377 w 216760"/>
                <a:gd name="connsiteY37" fmla="*/ 73838 h 215903"/>
                <a:gd name="connsiteX38" fmla="*/ 51464 w 216760"/>
                <a:gd name="connsiteY38" fmla="*/ 66675 h 215903"/>
                <a:gd name="connsiteX39" fmla="*/ 49044 w 216760"/>
                <a:gd name="connsiteY39" fmla="*/ 58788 h 215903"/>
                <a:gd name="connsiteX40" fmla="*/ 45158 w 216760"/>
                <a:gd name="connsiteY40" fmla="*/ 46158 h 215903"/>
                <a:gd name="connsiteX41" fmla="*/ 46758 w 216760"/>
                <a:gd name="connsiteY41" fmla="*/ 44567 h 215903"/>
                <a:gd name="connsiteX42" fmla="*/ 59065 w 216760"/>
                <a:gd name="connsiteY42" fmla="*/ 48825 h 215903"/>
                <a:gd name="connsiteX43" fmla="*/ 67237 w 216760"/>
                <a:gd name="connsiteY43" fmla="*/ 51683 h 215903"/>
                <a:gd name="connsiteX44" fmla="*/ 74752 w 216760"/>
                <a:gd name="connsiteY44" fmla="*/ 47396 h 215903"/>
                <a:gd name="connsiteX45" fmla="*/ 89868 w 216760"/>
                <a:gd name="connsiteY45" fmla="*/ 41167 h 215903"/>
                <a:gd name="connsiteX46" fmla="*/ 98555 w 216760"/>
                <a:gd name="connsiteY46" fmla="*/ 38995 h 215903"/>
                <a:gd name="connsiteX47" fmla="*/ 102422 w 216760"/>
                <a:gd name="connsiteY47" fmla="*/ 30928 h 215903"/>
                <a:gd name="connsiteX48" fmla="*/ 108137 w 216760"/>
                <a:gd name="connsiteY48" fmla="*/ 19060 h 215903"/>
                <a:gd name="connsiteX49" fmla="*/ 109776 w 216760"/>
                <a:gd name="connsiteY49" fmla="*/ 19060 h 215903"/>
                <a:gd name="connsiteX50" fmla="*/ 115395 w 216760"/>
                <a:gd name="connsiteY50" fmla="*/ 30299 h 215903"/>
                <a:gd name="connsiteX51" fmla="*/ 119301 w 216760"/>
                <a:gd name="connsiteY51" fmla="*/ 38100 h 215903"/>
                <a:gd name="connsiteX52" fmla="*/ 127797 w 216760"/>
                <a:gd name="connsiteY52" fmla="*/ 40224 h 215903"/>
                <a:gd name="connsiteX53" fmla="*/ 142923 w 216760"/>
                <a:gd name="connsiteY53" fmla="*/ 46444 h 215903"/>
                <a:gd name="connsiteX54" fmla="*/ 150428 w 216760"/>
                <a:gd name="connsiteY54" fmla="*/ 50740 h 215903"/>
                <a:gd name="connsiteX55" fmla="*/ 158601 w 216760"/>
                <a:gd name="connsiteY55" fmla="*/ 47882 h 215903"/>
                <a:gd name="connsiteX56" fmla="*/ 170917 w 216760"/>
                <a:gd name="connsiteY56" fmla="*/ 43615 h 215903"/>
                <a:gd name="connsiteX57" fmla="*/ 172183 w 216760"/>
                <a:gd name="connsiteY57" fmla="*/ 44891 h 215903"/>
                <a:gd name="connsiteX58" fmla="*/ 167878 w 216760"/>
                <a:gd name="connsiteY58" fmla="*/ 57274 h 215903"/>
                <a:gd name="connsiteX59" fmla="*/ 165021 w 216760"/>
                <a:gd name="connsiteY59" fmla="*/ 65437 h 215903"/>
                <a:gd name="connsiteX60" fmla="*/ 169307 w 216760"/>
                <a:gd name="connsiteY60" fmla="*/ 72952 h 215903"/>
                <a:gd name="connsiteX61" fmla="*/ 175536 w 216760"/>
                <a:gd name="connsiteY61" fmla="*/ 88078 h 215903"/>
                <a:gd name="connsiteX62" fmla="*/ 177698 w 216760"/>
                <a:gd name="connsiteY62" fmla="*/ 96755 h 215903"/>
                <a:gd name="connsiteX63" fmla="*/ 185766 w 216760"/>
                <a:gd name="connsiteY63" fmla="*/ 100632 h 215903"/>
                <a:gd name="connsiteX64" fmla="*/ 197634 w 216760"/>
                <a:gd name="connsiteY64" fmla="*/ 106347 h 215903"/>
                <a:gd name="connsiteX65" fmla="*/ 197634 w 216760"/>
                <a:gd name="connsiteY65" fmla="*/ 109538 h 215903"/>
                <a:gd name="connsiteX66" fmla="*/ 185766 w 216760"/>
                <a:gd name="connsiteY66" fmla="*/ 115253 h 215903"/>
                <a:gd name="connsiteX67" fmla="*/ 177698 w 216760"/>
                <a:gd name="connsiteY67" fmla="*/ 119120 h 215903"/>
                <a:gd name="connsiteX68" fmla="*/ 175536 w 216760"/>
                <a:gd name="connsiteY68" fmla="*/ 127806 h 215903"/>
                <a:gd name="connsiteX69" fmla="*/ 168402 w 216760"/>
                <a:gd name="connsiteY69" fmla="*/ 142932 h 215903"/>
                <a:gd name="connsiteX70" fmla="*/ 164116 w 216760"/>
                <a:gd name="connsiteY70" fmla="*/ 150438 h 215903"/>
                <a:gd name="connsiteX71" fmla="*/ 166973 w 216760"/>
                <a:gd name="connsiteY71" fmla="*/ 158610 h 215903"/>
                <a:gd name="connsiteX72" fmla="*/ 171231 w 216760"/>
                <a:gd name="connsiteY72" fmla="*/ 170926 h 215903"/>
                <a:gd name="connsiteX73" fmla="*/ 169955 w 216760"/>
                <a:gd name="connsiteY73" fmla="*/ 172202 h 215903"/>
                <a:gd name="connsiteX74" fmla="*/ 157648 w 216760"/>
                <a:gd name="connsiteY74" fmla="*/ 167945 h 215903"/>
                <a:gd name="connsiteX75" fmla="*/ 149476 w 216760"/>
                <a:gd name="connsiteY75" fmla="*/ 165087 h 215903"/>
                <a:gd name="connsiteX76" fmla="*/ 141961 w 216760"/>
                <a:gd name="connsiteY76" fmla="*/ 169374 h 215903"/>
                <a:gd name="connsiteX77" fmla="*/ 126844 w 216760"/>
                <a:gd name="connsiteY77" fmla="*/ 175603 h 215903"/>
                <a:gd name="connsiteX78" fmla="*/ 118339 w 216760"/>
                <a:gd name="connsiteY78" fmla="*/ 177727 h 215903"/>
                <a:gd name="connsiteX79" fmla="*/ 114424 w 216760"/>
                <a:gd name="connsiteY79" fmla="*/ 185566 h 215903"/>
                <a:gd name="connsiteX80" fmla="*/ 108804 w 216760"/>
                <a:gd name="connsiteY80" fmla="*/ 196806 h 215903"/>
                <a:gd name="connsiteX81" fmla="*/ 107175 w 216760"/>
                <a:gd name="connsiteY81" fmla="*/ 196806 h 215903"/>
                <a:gd name="connsiteX82" fmla="*/ 101460 w 216760"/>
                <a:gd name="connsiteY82" fmla="*/ 184928 h 215903"/>
                <a:gd name="connsiteX83" fmla="*/ 97584 w 216760"/>
                <a:gd name="connsiteY83" fmla="*/ 176860 h 215903"/>
                <a:gd name="connsiteX84" fmla="*/ 88906 w 216760"/>
                <a:gd name="connsiteY84" fmla="*/ 174689 h 215903"/>
                <a:gd name="connsiteX85" fmla="*/ 73781 w 216760"/>
                <a:gd name="connsiteY85" fmla="*/ 168469 h 215903"/>
                <a:gd name="connsiteX86" fmla="*/ 66275 w 216760"/>
                <a:gd name="connsiteY86" fmla="*/ 164182 h 215903"/>
                <a:gd name="connsiteX87" fmla="*/ 58102 w 216760"/>
                <a:gd name="connsiteY87" fmla="*/ 167040 h 215903"/>
                <a:gd name="connsiteX88" fmla="*/ 45787 w 216760"/>
                <a:gd name="connsiteY88" fmla="*/ 171298 h 215903"/>
                <a:gd name="connsiteX89" fmla="*/ 44520 w 216760"/>
                <a:gd name="connsiteY89" fmla="*/ 170021 h 215903"/>
                <a:gd name="connsiteX90" fmla="*/ 48778 w 216760"/>
                <a:gd name="connsiteY90" fmla="*/ 157705 h 215903"/>
                <a:gd name="connsiteX91" fmla="*/ 51635 w 216760"/>
                <a:gd name="connsiteY91" fmla="*/ 149533 h 215903"/>
                <a:gd name="connsiteX92" fmla="*/ 47349 w 216760"/>
                <a:gd name="connsiteY92" fmla="*/ 142027 h 215903"/>
                <a:gd name="connsiteX93" fmla="*/ 41119 w 216760"/>
                <a:gd name="connsiteY93" fmla="*/ 126902 h 215903"/>
                <a:gd name="connsiteX94" fmla="*/ 38957 w 216760"/>
                <a:gd name="connsiteY94" fmla="*/ 118215 h 215903"/>
                <a:gd name="connsiteX95" fmla="*/ 30890 w 216760"/>
                <a:gd name="connsiteY95" fmla="*/ 114348 h 215903"/>
                <a:gd name="connsiteX96" fmla="*/ 19021 w 216760"/>
                <a:gd name="connsiteY96" fmla="*/ 108633 h 21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216760" h="215903">
                  <a:moveTo>
                    <a:pt x="30832" y="151495"/>
                  </a:moveTo>
                  <a:lnTo>
                    <a:pt x="22670" y="175079"/>
                  </a:lnTo>
                  <a:lnTo>
                    <a:pt x="40767" y="193224"/>
                  </a:lnTo>
                  <a:lnTo>
                    <a:pt x="64351" y="185061"/>
                  </a:lnTo>
                  <a:cubicBezTo>
                    <a:pt x="70588" y="188703"/>
                    <a:pt x="77305" y="191451"/>
                    <a:pt x="84306" y="193224"/>
                  </a:cubicBezTo>
                  <a:lnTo>
                    <a:pt x="95183" y="215903"/>
                  </a:lnTo>
                  <a:lnTo>
                    <a:pt x="120577" y="215903"/>
                  </a:lnTo>
                  <a:lnTo>
                    <a:pt x="131464" y="194129"/>
                  </a:lnTo>
                  <a:cubicBezTo>
                    <a:pt x="138481" y="192359"/>
                    <a:pt x="145215" y="189611"/>
                    <a:pt x="151467" y="185966"/>
                  </a:cubicBezTo>
                  <a:lnTo>
                    <a:pt x="175041" y="194129"/>
                  </a:lnTo>
                  <a:lnTo>
                    <a:pt x="193186" y="175984"/>
                  </a:lnTo>
                  <a:lnTo>
                    <a:pt x="185023" y="152400"/>
                  </a:lnTo>
                  <a:cubicBezTo>
                    <a:pt x="188951" y="146198"/>
                    <a:pt x="192003" y="139483"/>
                    <a:pt x="194091" y="132445"/>
                  </a:cubicBezTo>
                  <a:lnTo>
                    <a:pt x="216760" y="121558"/>
                  </a:lnTo>
                  <a:lnTo>
                    <a:pt x="216760" y="94345"/>
                  </a:lnTo>
                  <a:lnTo>
                    <a:pt x="194091" y="83458"/>
                  </a:lnTo>
                  <a:cubicBezTo>
                    <a:pt x="192318" y="76456"/>
                    <a:pt x="189571" y="69739"/>
                    <a:pt x="185928" y="63503"/>
                  </a:cubicBezTo>
                  <a:lnTo>
                    <a:pt x="194091" y="39910"/>
                  </a:lnTo>
                  <a:lnTo>
                    <a:pt x="175993" y="21812"/>
                  </a:lnTo>
                  <a:lnTo>
                    <a:pt x="152410" y="29975"/>
                  </a:lnTo>
                  <a:cubicBezTo>
                    <a:pt x="146174" y="26330"/>
                    <a:pt x="139457" y="23582"/>
                    <a:pt x="132455" y="21812"/>
                  </a:cubicBezTo>
                  <a:lnTo>
                    <a:pt x="121529" y="0"/>
                  </a:lnTo>
                  <a:lnTo>
                    <a:pt x="96136" y="0"/>
                  </a:lnTo>
                  <a:lnTo>
                    <a:pt x="85249" y="22679"/>
                  </a:lnTo>
                  <a:cubicBezTo>
                    <a:pt x="78230" y="24444"/>
                    <a:pt x="71496" y="27193"/>
                    <a:pt x="65246" y="30842"/>
                  </a:cubicBezTo>
                  <a:lnTo>
                    <a:pt x="41672" y="22679"/>
                  </a:lnTo>
                  <a:lnTo>
                    <a:pt x="23574" y="40824"/>
                  </a:lnTo>
                  <a:lnTo>
                    <a:pt x="30832" y="64408"/>
                  </a:lnTo>
                  <a:cubicBezTo>
                    <a:pt x="27191" y="70645"/>
                    <a:pt x="24443" y="77362"/>
                    <a:pt x="22670" y="84363"/>
                  </a:cubicBezTo>
                  <a:lnTo>
                    <a:pt x="0" y="95250"/>
                  </a:lnTo>
                  <a:lnTo>
                    <a:pt x="0" y="120653"/>
                  </a:lnTo>
                  <a:lnTo>
                    <a:pt x="22670" y="131540"/>
                  </a:lnTo>
                  <a:cubicBezTo>
                    <a:pt x="24445" y="138540"/>
                    <a:pt x="27193" y="145257"/>
                    <a:pt x="30832" y="151495"/>
                  </a:cubicBezTo>
                  <a:close/>
                  <a:moveTo>
                    <a:pt x="19050" y="107232"/>
                  </a:moveTo>
                  <a:lnTo>
                    <a:pt x="30918" y="101517"/>
                  </a:lnTo>
                  <a:lnTo>
                    <a:pt x="38986" y="97650"/>
                  </a:lnTo>
                  <a:lnTo>
                    <a:pt x="41148" y="88964"/>
                  </a:lnTo>
                  <a:cubicBezTo>
                    <a:pt x="42497" y="83651"/>
                    <a:pt x="44594" y="78559"/>
                    <a:pt x="47377" y="73838"/>
                  </a:cubicBezTo>
                  <a:lnTo>
                    <a:pt x="51464" y="66675"/>
                  </a:lnTo>
                  <a:lnTo>
                    <a:pt x="49044" y="58788"/>
                  </a:lnTo>
                  <a:lnTo>
                    <a:pt x="45158" y="46158"/>
                  </a:lnTo>
                  <a:lnTo>
                    <a:pt x="46758" y="44567"/>
                  </a:lnTo>
                  <a:lnTo>
                    <a:pt x="59065" y="48825"/>
                  </a:lnTo>
                  <a:lnTo>
                    <a:pt x="67237" y="51683"/>
                  </a:lnTo>
                  <a:lnTo>
                    <a:pt x="74752" y="47396"/>
                  </a:lnTo>
                  <a:cubicBezTo>
                    <a:pt x="79468" y="44609"/>
                    <a:pt x="84558" y="42512"/>
                    <a:pt x="89868" y="41167"/>
                  </a:cubicBezTo>
                  <a:lnTo>
                    <a:pt x="98555" y="38995"/>
                  </a:lnTo>
                  <a:lnTo>
                    <a:pt x="102422" y="30928"/>
                  </a:lnTo>
                  <a:lnTo>
                    <a:pt x="108137" y="19060"/>
                  </a:lnTo>
                  <a:lnTo>
                    <a:pt x="109776" y="19060"/>
                  </a:lnTo>
                  <a:lnTo>
                    <a:pt x="115395" y="30299"/>
                  </a:lnTo>
                  <a:lnTo>
                    <a:pt x="119301" y="38100"/>
                  </a:lnTo>
                  <a:lnTo>
                    <a:pt x="127797" y="40224"/>
                  </a:lnTo>
                  <a:cubicBezTo>
                    <a:pt x="133108" y="41569"/>
                    <a:pt x="138201" y="43664"/>
                    <a:pt x="142923" y="46444"/>
                  </a:cubicBezTo>
                  <a:lnTo>
                    <a:pt x="150428" y="50740"/>
                  </a:lnTo>
                  <a:lnTo>
                    <a:pt x="158601" y="47882"/>
                  </a:lnTo>
                  <a:lnTo>
                    <a:pt x="170917" y="43615"/>
                  </a:lnTo>
                  <a:lnTo>
                    <a:pt x="172183" y="44891"/>
                  </a:lnTo>
                  <a:lnTo>
                    <a:pt x="167878" y="57274"/>
                  </a:lnTo>
                  <a:lnTo>
                    <a:pt x="165021" y="65437"/>
                  </a:lnTo>
                  <a:lnTo>
                    <a:pt x="169307" y="72952"/>
                  </a:lnTo>
                  <a:cubicBezTo>
                    <a:pt x="172092" y="77673"/>
                    <a:pt x="174189" y="82766"/>
                    <a:pt x="175536" y="88078"/>
                  </a:cubicBezTo>
                  <a:lnTo>
                    <a:pt x="177698" y="96755"/>
                  </a:lnTo>
                  <a:lnTo>
                    <a:pt x="185766" y="100632"/>
                  </a:lnTo>
                  <a:lnTo>
                    <a:pt x="197634" y="106347"/>
                  </a:lnTo>
                  <a:lnTo>
                    <a:pt x="197634" y="109538"/>
                  </a:lnTo>
                  <a:lnTo>
                    <a:pt x="185766" y="115253"/>
                  </a:lnTo>
                  <a:lnTo>
                    <a:pt x="177698" y="119120"/>
                  </a:lnTo>
                  <a:lnTo>
                    <a:pt x="175536" y="127806"/>
                  </a:lnTo>
                  <a:cubicBezTo>
                    <a:pt x="173823" y="133136"/>
                    <a:pt x="171425" y="138220"/>
                    <a:pt x="168402" y="142932"/>
                  </a:cubicBezTo>
                  <a:lnTo>
                    <a:pt x="164116" y="150438"/>
                  </a:lnTo>
                  <a:lnTo>
                    <a:pt x="166973" y="158610"/>
                  </a:lnTo>
                  <a:lnTo>
                    <a:pt x="171231" y="170926"/>
                  </a:lnTo>
                  <a:lnTo>
                    <a:pt x="169955" y="172202"/>
                  </a:lnTo>
                  <a:lnTo>
                    <a:pt x="157648" y="167945"/>
                  </a:lnTo>
                  <a:lnTo>
                    <a:pt x="149476" y="165087"/>
                  </a:lnTo>
                  <a:lnTo>
                    <a:pt x="141961" y="169374"/>
                  </a:lnTo>
                  <a:cubicBezTo>
                    <a:pt x="137245" y="172161"/>
                    <a:pt x="132155" y="174258"/>
                    <a:pt x="126844" y="175603"/>
                  </a:cubicBezTo>
                  <a:lnTo>
                    <a:pt x="118339" y="177727"/>
                  </a:lnTo>
                  <a:lnTo>
                    <a:pt x="114424" y="185566"/>
                  </a:lnTo>
                  <a:lnTo>
                    <a:pt x="108804" y="196806"/>
                  </a:lnTo>
                  <a:lnTo>
                    <a:pt x="107175" y="196806"/>
                  </a:lnTo>
                  <a:lnTo>
                    <a:pt x="101460" y="184928"/>
                  </a:lnTo>
                  <a:lnTo>
                    <a:pt x="97584" y="176860"/>
                  </a:lnTo>
                  <a:lnTo>
                    <a:pt x="88906" y="174689"/>
                  </a:lnTo>
                  <a:cubicBezTo>
                    <a:pt x="83593" y="173347"/>
                    <a:pt x="78500" y="171253"/>
                    <a:pt x="73781" y="168469"/>
                  </a:cubicBezTo>
                  <a:lnTo>
                    <a:pt x="66275" y="164182"/>
                  </a:lnTo>
                  <a:lnTo>
                    <a:pt x="58102" y="167040"/>
                  </a:lnTo>
                  <a:lnTo>
                    <a:pt x="45787" y="171298"/>
                  </a:lnTo>
                  <a:lnTo>
                    <a:pt x="44520" y="170021"/>
                  </a:lnTo>
                  <a:lnTo>
                    <a:pt x="48778" y="157705"/>
                  </a:lnTo>
                  <a:lnTo>
                    <a:pt x="51635" y="149533"/>
                  </a:lnTo>
                  <a:lnTo>
                    <a:pt x="47349" y="142027"/>
                  </a:lnTo>
                  <a:cubicBezTo>
                    <a:pt x="44567" y="137306"/>
                    <a:pt x="42470" y="132213"/>
                    <a:pt x="41119" y="126902"/>
                  </a:cubicBezTo>
                  <a:lnTo>
                    <a:pt x="38957" y="118215"/>
                  </a:lnTo>
                  <a:lnTo>
                    <a:pt x="30890" y="114348"/>
                  </a:lnTo>
                  <a:lnTo>
                    <a:pt x="19021" y="108633"/>
                  </a:lnTo>
                  <a:close/>
                </a:path>
              </a:pathLst>
            </a:custGeom>
            <a:solidFill>
              <a:schemeClr val="bg1">
                <a:lumMod val="50000"/>
              </a:schemeClr>
            </a:solidFill>
            <a:ln w="9525" cap="flat">
              <a:noFill/>
              <a:prstDash val="solid"/>
              <a:miter/>
            </a:ln>
          </p:spPr>
          <p:txBody>
            <a:bodyPr rtlCol="0" anchor="ctr"/>
            <a:lstStyle/>
            <a:p>
              <a:endParaRPr lang="es-ES"/>
            </a:p>
          </p:txBody>
        </p:sp>
        <p:sp>
          <p:nvSpPr>
            <p:cNvPr id="38" name="Freeform: Shape 37">
              <a:extLst>
                <a:ext uri="{FF2B5EF4-FFF2-40B4-BE49-F238E27FC236}">
                  <a16:creationId xmlns:a16="http://schemas.microsoft.com/office/drawing/2014/main" id="{F1EE8868-F83B-6CD2-72B9-069EAA953848}"/>
                </a:ext>
              </a:extLst>
            </p:cNvPr>
            <p:cNvSpPr/>
            <p:nvPr/>
          </p:nvSpPr>
          <p:spPr>
            <a:xfrm>
              <a:off x="11989559" y="243061"/>
              <a:ext cx="648013" cy="769137"/>
            </a:xfrm>
            <a:custGeom>
              <a:avLst/>
              <a:gdLst>
                <a:gd name="connsiteX0" fmla="*/ 112614 w 648013"/>
                <a:gd name="connsiteY0" fmla="*/ 528089 h 769137"/>
                <a:gd name="connsiteX1" fmla="*/ 112614 w 648013"/>
                <a:gd name="connsiteY1" fmla="*/ 769138 h 769137"/>
                <a:gd name="connsiteX2" fmla="*/ 413604 w 648013"/>
                <a:gd name="connsiteY2" fmla="*/ 769138 h 769137"/>
                <a:gd name="connsiteX3" fmla="*/ 413604 w 648013"/>
                <a:gd name="connsiteY3" fmla="*/ 654838 h 769137"/>
                <a:gd name="connsiteX4" fmla="*/ 460277 w 648013"/>
                <a:gd name="connsiteY4" fmla="*/ 654838 h 769137"/>
                <a:gd name="connsiteX5" fmla="*/ 540287 w 648013"/>
                <a:gd name="connsiteY5" fmla="*/ 621500 h 769137"/>
                <a:gd name="connsiteX6" fmla="*/ 572672 w 648013"/>
                <a:gd name="connsiteY6" fmla="*/ 540538 h 769137"/>
                <a:gd name="connsiteX7" fmla="*/ 572672 w 648013"/>
                <a:gd name="connsiteY7" fmla="*/ 483388 h 769137"/>
                <a:gd name="connsiteX8" fmla="*/ 614582 w 648013"/>
                <a:gd name="connsiteY8" fmla="*/ 483388 h 769137"/>
                <a:gd name="connsiteX9" fmla="*/ 638394 w 648013"/>
                <a:gd name="connsiteY9" fmla="*/ 416713 h 769137"/>
                <a:gd name="connsiteX10" fmla="*/ 572672 w 648013"/>
                <a:gd name="connsiteY10" fmla="*/ 302413 h 769137"/>
                <a:gd name="connsiteX11" fmla="*/ 572672 w 648013"/>
                <a:gd name="connsiteY11" fmla="*/ 297650 h 769137"/>
                <a:gd name="connsiteX12" fmla="*/ 297646 w 648013"/>
                <a:gd name="connsiteY12" fmla="*/ 223 h 769137"/>
                <a:gd name="connsiteX13" fmla="*/ 219 w 648013"/>
                <a:gd name="connsiteY13" fmla="*/ 275248 h 769137"/>
                <a:gd name="connsiteX14" fmla="*/ 219 w 648013"/>
                <a:gd name="connsiteY14" fmla="*/ 297650 h 769137"/>
                <a:gd name="connsiteX15" fmla="*/ 112614 w 648013"/>
                <a:gd name="connsiteY15" fmla="*/ 528089 h 769137"/>
                <a:gd name="connsiteX16" fmla="*/ 149914 w 648013"/>
                <a:gd name="connsiteY16" fmla="*/ 56687 h 769137"/>
                <a:gd name="connsiteX17" fmla="*/ 516368 w 648013"/>
                <a:gd name="connsiteY17" fmla="*/ 150027 h 769137"/>
                <a:gd name="connsiteX18" fmla="*/ 553669 w 648013"/>
                <a:gd name="connsiteY18" fmla="*/ 296831 h 769137"/>
                <a:gd name="connsiteX19" fmla="*/ 553669 w 648013"/>
                <a:gd name="connsiteY19" fmla="*/ 307366 h 769137"/>
                <a:gd name="connsiteX20" fmla="*/ 556203 w 648013"/>
                <a:gd name="connsiteY20" fmla="*/ 311776 h 769137"/>
                <a:gd name="connsiteX21" fmla="*/ 621926 w 648013"/>
                <a:gd name="connsiteY21" fmla="*/ 426076 h 769137"/>
                <a:gd name="connsiteX22" fmla="*/ 622183 w 648013"/>
                <a:gd name="connsiteY22" fmla="*/ 426514 h 769137"/>
                <a:gd name="connsiteX23" fmla="*/ 622459 w 648013"/>
                <a:gd name="connsiteY23" fmla="*/ 426943 h 769137"/>
                <a:gd name="connsiteX24" fmla="*/ 627279 w 648013"/>
                <a:gd name="connsiteY24" fmla="*/ 453717 h 769137"/>
                <a:gd name="connsiteX25" fmla="*/ 613334 w 648013"/>
                <a:gd name="connsiteY25" fmla="*/ 464195 h 769137"/>
                <a:gd name="connsiteX26" fmla="*/ 553622 w 648013"/>
                <a:gd name="connsiteY26" fmla="*/ 464195 h 769137"/>
                <a:gd name="connsiteX27" fmla="*/ 553622 w 648013"/>
                <a:gd name="connsiteY27" fmla="*/ 540395 h 769137"/>
                <a:gd name="connsiteX28" fmla="*/ 526809 w 648013"/>
                <a:gd name="connsiteY28" fmla="*/ 607918 h 769137"/>
                <a:gd name="connsiteX29" fmla="*/ 460277 w 648013"/>
                <a:gd name="connsiteY29" fmla="*/ 635759 h 769137"/>
                <a:gd name="connsiteX30" fmla="*/ 394554 w 648013"/>
                <a:gd name="connsiteY30" fmla="*/ 635759 h 769137"/>
                <a:gd name="connsiteX31" fmla="*/ 394554 w 648013"/>
                <a:gd name="connsiteY31" fmla="*/ 750059 h 769137"/>
                <a:gd name="connsiteX32" fmla="*/ 131664 w 648013"/>
                <a:gd name="connsiteY32" fmla="*/ 750059 h 769137"/>
                <a:gd name="connsiteX33" fmla="*/ 131664 w 648013"/>
                <a:gd name="connsiteY33" fmla="*/ 518745 h 769137"/>
                <a:gd name="connsiteX34" fmla="*/ 124273 w 648013"/>
                <a:gd name="connsiteY34" fmla="*/ 513030 h 769137"/>
                <a:gd name="connsiteX35" fmla="*/ 19269 w 648013"/>
                <a:gd name="connsiteY35" fmla="*/ 297517 h 769137"/>
                <a:gd name="connsiteX36" fmla="*/ 19269 w 648013"/>
                <a:gd name="connsiteY36" fmla="*/ 297174 h 769137"/>
                <a:gd name="connsiteX37" fmla="*/ 19269 w 648013"/>
                <a:gd name="connsiteY37" fmla="*/ 296831 h 769137"/>
                <a:gd name="connsiteX38" fmla="*/ 149924 w 648013"/>
                <a:gd name="connsiteY38" fmla="*/ 56687 h 769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48013" h="769137">
                  <a:moveTo>
                    <a:pt x="112614" y="528089"/>
                  </a:moveTo>
                  <a:lnTo>
                    <a:pt x="112614" y="769138"/>
                  </a:lnTo>
                  <a:lnTo>
                    <a:pt x="413604" y="769138"/>
                  </a:lnTo>
                  <a:lnTo>
                    <a:pt x="413604" y="654838"/>
                  </a:lnTo>
                  <a:lnTo>
                    <a:pt x="460277" y="654838"/>
                  </a:lnTo>
                  <a:cubicBezTo>
                    <a:pt x="490314" y="654784"/>
                    <a:pt x="519098" y="642790"/>
                    <a:pt x="540287" y="621500"/>
                  </a:cubicBezTo>
                  <a:cubicBezTo>
                    <a:pt x="561182" y="599740"/>
                    <a:pt x="572796" y="570706"/>
                    <a:pt x="572672" y="540538"/>
                  </a:cubicBezTo>
                  <a:lnTo>
                    <a:pt x="572672" y="483388"/>
                  </a:lnTo>
                  <a:lnTo>
                    <a:pt x="614582" y="483388"/>
                  </a:lnTo>
                  <a:cubicBezTo>
                    <a:pt x="639347" y="480530"/>
                    <a:pt x="661254" y="451955"/>
                    <a:pt x="638394" y="416713"/>
                  </a:cubicBezTo>
                  <a:lnTo>
                    <a:pt x="572672" y="302413"/>
                  </a:lnTo>
                  <a:lnTo>
                    <a:pt x="572672" y="297650"/>
                  </a:lnTo>
                  <a:cubicBezTo>
                    <a:pt x="578858" y="139572"/>
                    <a:pt x="455725" y="6409"/>
                    <a:pt x="297646" y="223"/>
                  </a:cubicBezTo>
                  <a:cubicBezTo>
                    <a:pt x="139568" y="-5963"/>
                    <a:pt x="6406" y="117171"/>
                    <a:pt x="219" y="275248"/>
                  </a:cubicBezTo>
                  <a:cubicBezTo>
                    <a:pt x="-73" y="282713"/>
                    <a:pt x="-73" y="290186"/>
                    <a:pt x="219" y="297650"/>
                  </a:cubicBezTo>
                  <a:cubicBezTo>
                    <a:pt x="-109" y="387744"/>
                    <a:pt x="41416" y="472882"/>
                    <a:pt x="112614" y="528089"/>
                  </a:cubicBezTo>
                  <a:close/>
                  <a:moveTo>
                    <a:pt x="149914" y="56687"/>
                  </a:moveTo>
                  <a:cubicBezTo>
                    <a:pt x="276882" y="-18731"/>
                    <a:pt x="440950" y="23059"/>
                    <a:pt x="516368" y="150027"/>
                  </a:cubicBezTo>
                  <a:cubicBezTo>
                    <a:pt x="542691" y="194344"/>
                    <a:pt x="555645" y="245324"/>
                    <a:pt x="553669" y="296831"/>
                  </a:cubicBezTo>
                  <a:lnTo>
                    <a:pt x="553669" y="307366"/>
                  </a:lnTo>
                  <a:lnTo>
                    <a:pt x="556203" y="311776"/>
                  </a:lnTo>
                  <a:lnTo>
                    <a:pt x="621926" y="426076"/>
                  </a:lnTo>
                  <a:lnTo>
                    <a:pt x="622183" y="426514"/>
                  </a:lnTo>
                  <a:lnTo>
                    <a:pt x="622459" y="426943"/>
                  </a:lnTo>
                  <a:cubicBezTo>
                    <a:pt x="628644" y="434407"/>
                    <a:pt x="630471" y="444564"/>
                    <a:pt x="627279" y="453717"/>
                  </a:cubicBezTo>
                  <a:cubicBezTo>
                    <a:pt x="624577" y="459242"/>
                    <a:pt x="619393" y="463139"/>
                    <a:pt x="613334" y="464195"/>
                  </a:cubicBezTo>
                  <a:lnTo>
                    <a:pt x="553622" y="464195"/>
                  </a:lnTo>
                  <a:lnTo>
                    <a:pt x="553622" y="540395"/>
                  </a:lnTo>
                  <a:cubicBezTo>
                    <a:pt x="553724" y="565517"/>
                    <a:pt x="544118" y="589709"/>
                    <a:pt x="526809" y="607918"/>
                  </a:cubicBezTo>
                  <a:cubicBezTo>
                    <a:pt x="509244" y="625717"/>
                    <a:pt x="485284" y="635744"/>
                    <a:pt x="460277" y="635759"/>
                  </a:cubicBezTo>
                  <a:lnTo>
                    <a:pt x="394554" y="635759"/>
                  </a:lnTo>
                  <a:lnTo>
                    <a:pt x="394554" y="750059"/>
                  </a:lnTo>
                  <a:lnTo>
                    <a:pt x="131664" y="750059"/>
                  </a:lnTo>
                  <a:lnTo>
                    <a:pt x="131664" y="518745"/>
                  </a:lnTo>
                  <a:lnTo>
                    <a:pt x="124273" y="513030"/>
                  </a:lnTo>
                  <a:cubicBezTo>
                    <a:pt x="57580" y="461497"/>
                    <a:pt x="18748" y="381798"/>
                    <a:pt x="19269" y="297517"/>
                  </a:cubicBezTo>
                  <a:lnTo>
                    <a:pt x="19269" y="297174"/>
                  </a:lnTo>
                  <a:lnTo>
                    <a:pt x="19269" y="296831"/>
                  </a:lnTo>
                  <a:cubicBezTo>
                    <a:pt x="15402" y="198860"/>
                    <a:pt x="65567" y="106658"/>
                    <a:pt x="149924" y="56687"/>
                  </a:cubicBezTo>
                  <a:close/>
                </a:path>
              </a:pathLst>
            </a:custGeom>
            <a:solidFill>
              <a:schemeClr val="bg1">
                <a:lumMod val="50000"/>
              </a:schemeClr>
            </a:solidFill>
            <a:ln w="9525" cap="flat">
              <a:noFill/>
              <a:prstDash val="solid"/>
              <a:miter/>
            </a:ln>
          </p:spPr>
          <p:txBody>
            <a:bodyPr rtlCol="0" anchor="ctr"/>
            <a:lstStyle/>
            <a:p>
              <a:endParaRPr lang="es-ES"/>
            </a:p>
          </p:txBody>
        </p:sp>
      </p:grpSp>
      <p:sp>
        <p:nvSpPr>
          <p:cNvPr id="22" name="Flowchart: Alternate Process 21">
            <a:extLst>
              <a:ext uri="{FF2B5EF4-FFF2-40B4-BE49-F238E27FC236}">
                <a16:creationId xmlns:a16="http://schemas.microsoft.com/office/drawing/2014/main" id="{8FA3AA68-E161-73F6-B4C5-77D520928E45}"/>
              </a:ext>
            </a:extLst>
          </p:cNvPr>
          <p:cNvSpPr/>
          <p:nvPr/>
        </p:nvSpPr>
        <p:spPr>
          <a:xfrm>
            <a:off x="7096756" y="2553714"/>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r>
              <a:rPr lang="es-ES" sz="1800">
                <a:latin typeface="Aptos (Body)"/>
              </a:rPr>
              <a:t>	Pocos conjuntos de datos</a:t>
            </a:r>
          </a:p>
        </p:txBody>
      </p:sp>
      <p:sp>
        <p:nvSpPr>
          <p:cNvPr id="26" name="Flowchart: Alternate Process 25">
            <a:extLst>
              <a:ext uri="{FF2B5EF4-FFF2-40B4-BE49-F238E27FC236}">
                <a16:creationId xmlns:a16="http://schemas.microsoft.com/office/drawing/2014/main" id="{01BEFA9E-C5C1-B822-8668-99D6E6328FA0}"/>
              </a:ext>
            </a:extLst>
          </p:cNvPr>
          <p:cNvSpPr/>
          <p:nvPr/>
        </p:nvSpPr>
        <p:spPr>
          <a:xfrm>
            <a:off x="7096755" y="3296687"/>
            <a:ext cx="4744437" cy="939723"/>
          </a:xfrm>
          <a:prstGeom prst="flowChartAlternateProcess">
            <a:avLst/>
          </a:prstGeom>
          <a:noFill/>
        </p:spPr>
        <p:style>
          <a:lnRef idx="2">
            <a:schemeClr val="accent6"/>
          </a:lnRef>
          <a:fillRef idx="1">
            <a:schemeClr val="lt1"/>
          </a:fillRef>
          <a:effectRef idx="0">
            <a:schemeClr val="accent6"/>
          </a:effectRef>
          <a:fontRef idx="minor">
            <a:schemeClr val="dk1"/>
          </a:fontRef>
        </p:style>
        <p:txBody>
          <a:bodyPr rtlCol="0" anchor="ctr"/>
          <a:lstStyle/>
          <a:p>
            <a:r>
              <a:rPr lang="es-ES" sz="1800" b="1">
                <a:solidFill>
                  <a:schemeClr val="tx1"/>
                </a:solidFill>
              </a:rPr>
              <a:t>⤷  </a:t>
            </a:r>
            <a:r>
              <a:rPr lang="es-ES" sz="1800" noProof="0">
                <a:solidFill>
                  <a:schemeClr val="tx1"/>
                </a:solidFill>
                <a:latin typeface="Aptos (Body)"/>
              </a:rPr>
              <a:t>Comparar con otras series temporales de la TS Pile, donde MOMENT ha demostrado su eficacia.</a:t>
            </a:r>
          </a:p>
        </p:txBody>
      </p:sp>
      <p:sp>
        <p:nvSpPr>
          <p:cNvPr id="27" name="Flowchart: Alternate Process 26">
            <a:extLst>
              <a:ext uri="{FF2B5EF4-FFF2-40B4-BE49-F238E27FC236}">
                <a16:creationId xmlns:a16="http://schemas.microsoft.com/office/drawing/2014/main" id="{27F175DA-6456-A18D-0431-4DD7F62A2072}"/>
              </a:ext>
            </a:extLst>
          </p:cNvPr>
          <p:cNvSpPr/>
          <p:nvPr/>
        </p:nvSpPr>
        <p:spPr>
          <a:xfrm>
            <a:off x="7111013" y="4474981"/>
            <a:ext cx="4744437" cy="559343"/>
          </a:xfrm>
          <a:prstGeom prst="flowChartAlternateProcess">
            <a:avLst/>
          </a:prstGeom>
          <a:solidFill>
            <a:srgbClr val="EEEAFA"/>
          </a:solidFill>
          <a:ln>
            <a:solidFill>
              <a:srgbClr val="E6D0DE"/>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 sz="1800">
                <a:latin typeface="Aptos (Body)"/>
              </a:rPr>
              <a:t>Técnicas de ajuste fino ¿sesgadas?</a:t>
            </a:r>
          </a:p>
        </p:txBody>
      </p:sp>
      <p:sp>
        <p:nvSpPr>
          <p:cNvPr id="28" name="Flowchart: Alternate Process 27">
            <a:extLst>
              <a:ext uri="{FF2B5EF4-FFF2-40B4-BE49-F238E27FC236}">
                <a16:creationId xmlns:a16="http://schemas.microsoft.com/office/drawing/2014/main" id="{AEE81E3B-2D5C-0BD0-3DB6-A32964EC885B}"/>
              </a:ext>
            </a:extLst>
          </p:cNvPr>
          <p:cNvSpPr/>
          <p:nvPr/>
        </p:nvSpPr>
        <p:spPr>
          <a:xfrm>
            <a:off x="7111012" y="5217954"/>
            <a:ext cx="4744437" cy="939723"/>
          </a:xfrm>
          <a:prstGeom prst="flowChartAlternateProcess">
            <a:avLst/>
          </a:prstGeom>
          <a:noFill/>
        </p:spPr>
        <p:style>
          <a:lnRef idx="2">
            <a:schemeClr val="accent6"/>
          </a:lnRef>
          <a:fillRef idx="1">
            <a:schemeClr val="lt1"/>
          </a:fillRef>
          <a:effectRef idx="0">
            <a:schemeClr val="accent6"/>
          </a:effectRef>
          <a:fontRef idx="minor">
            <a:schemeClr val="dk1"/>
          </a:fontRef>
        </p:style>
        <p:txBody>
          <a:bodyPr rtlCol="0" anchor="ctr"/>
          <a:lstStyle/>
          <a:p>
            <a:r>
              <a:rPr lang="es-ES" sz="1800" b="1">
                <a:solidFill>
                  <a:schemeClr val="tx1"/>
                </a:solidFill>
              </a:rPr>
              <a:t>⤷  </a:t>
            </a:r>
            <a:r>
              <a:rPr lang="es-ES" sz="1800" noProof="0">
                <a:solidFill>
                  <a:schemeClr val="tx1"/>
                </a:solidFill>
                <a:latin typeface="Aptos (Body)"/>
              </a:rPr>
              <a:t>Probar otras técnicas de ajuste fino</a:t>
            </a:r>
          </a:p>
        </p:txBody>
      </p:sp>
      <p:graphicFrame>
        <p:nvGraphicFramePr>
          <p:cNvPr id="5" name="Diagram 4">
            <a:extLst>
              <a:ext uri="{FF2B5EF4-FFF2-40B4-BE49-F238E27FC236}">
                <a16:creationId xmlns:a16="http://schemas.microsoft.com/office/drawing/2014/main" id="{11C91263-EC2B-AF45-50DF-54244839911B}"/>
              </a:ext>
            </a:extLst>
          </p:cNvPr>
          <p:cNvGraphicFramePr/>
          <p:nvPr>
            <p:extLst>
              <p:ext uri="{D42A27DB-BD31-4B8C-83A1-F6EECF244321}">
                <p14:modId xmlns:p14="http://schemas.microsoft.com/office/powerpoint/2010/main" val="237521537"/>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8" name="Group 17">
            <a:extLst>
              <a:ext uri="{FF2B5EF4-FFF2-40B4-BE49-F238E27FC236}">
                <a16:creationId xmlns:a16="http://schemas.microsoft.com/office/drawing/2014/main" id="{B26D2B77-31A1-E4A7-C55F-53D427AD94AC}"/>
              </a:ext>
            </a:extLst>
          </p:cNvPr>
          <p:cNvGrpSpPr/>
          <p:nvPr/>
        </p:nvGrpSpPr>
        <p:grpSpPr>
          <a:xfrm>
            <a:off x="0" y="1285200"/>
            <a:ext cx="1003300" cy="659583"/>
            <a:chOff x="11353800" y="6453113"/>
            <a:chExt cx="1003300" cy="659583"/>
          </a:xfrm>
        </p:grpSpPr>
        <p:grpSp>
          <p:nvGrpSpPr>
            <p:cNvPr id="19" name="Group 18">
              <a:extLst>
                <a:ext uri="{FF2B5EF4-FFF2-40B4-BE49-F238E27FC236}">
                  <a16:creationId xmlns:a16="http://schemas.microsoft.com/office/drawing/2014/main" id="{BDFFD421-4E13-0546-455C-A92809D996BD}"/>
                </a:ext>
              </a:extLst>
            </p:cNvPr>
            <p:cNvGrpSpPr/>
            <p:nvPr/>
          </p:nvGrpSpPr>
          <p:grpSpPr>
            <a:xfrm>
              <a:off x="11353800" y="6453113"/>
              <a:ext cx="1003300" cy="659583"/>
              <a:chOff x="3297767" y="3824883"/>
              <a:chExt cx="1967439" cy="1398425"/>
            </a:xfrm>
          </p:grpSpPr>
          <p:sp>
            <p:nvSpPr>
              <p:cNvPr id="31" name="Freeform: Shape 30">
                <a:extLst>
                  <a:ext uri="{FF2B5EF4-FFF2-40B4-BE49-F238E27FC236}">
                    <a16:creationId xmlns:a16="http://schemas.microsoft.com/office/drawing/2014/main" id="{0C8E0C3D-EB92-CBB0-D6DF-A1DECEF24B0E}"/>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39" name="TextBox 38">
                <a:extLst>
                  <a:ext uri="{FF2B5EF4-FFF2-40B4-BE49-F238E27FC236}">
                    <a16:creationId xmlns:a16="http://schemas.microsoft.com/office/drawing/2014/main" id="{EA795AA4-89AF-59C3-F823-8B17F0B9C0E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30" name="Freeform: Shape 29">
              <a:extLst>
                <a:ext uri="{FF2B5EF4-FFF2-40B4-BE49-F238E27FC236}">
                  <a16:creationId xmlns:a16="http://schemas.microsoft.com/office/drawing/2014/main" id="{7319FD86-513B-7E55-843B-B90B550691D9}"/>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735870921"/>
      </p:ext>
    </p:extLst>
  </p:cSld>
  <p:clrMapOvr>
    <a:masterClrMapping/>
  </p:clrMapOvr>
  <mc:AlternateContent xmlns:mc="http://schemas.openxmlformats.org/markup-compatibility/2006" xmlns:p14="http://schemas.microsoft.com/office/powerpoint/2010/main">
    <mc:Choice Requires="p14">
      <p:transition spd="slow" p14:dur="2000" advTm="33060"/>
    </mc:Choice>
    <mc:Fallback xmlns="">
      <p:transition spd="slow" advTm="330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22" grpId="0" animBg="1"/>
      <p:bldP spid="26"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99DB3677-04E7-0519-4BAA-C2F4638E098D}"/>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862C87B-95A2-9B5E-D7C9-B8181DF3143C}"/>
              </a:ext>
            </a:extLst>
          </p:cNvPr>
          <p:cNvSpPr/>
          <p:nvPr/>
        </p:nvSpPr>
        <p:spPr>
          <a:xfrm>
            <a:off x="719137" y="-284639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Series temporales | Análisis</a:t>
            </a:r>
          </a:p>
        </p:txBody>
      </p:sp>
      <p:sp>
        <p:nvSpPr>
          <p:cNvPr id="18" name="Rectangle: Rounded Corners 17">
            <a:extLst>
              <a:ext uri="{FF2B5EF4-FFF2-40B4-BE49-F238E27FC236}">
                <a16:creationId xmlns:a16="http://schemas.microsoft.com/office/drawing/2014/main" id="{DBC5DF09-5E1E-6E0B-B4BF-A17BA54E0690}"/>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EC4F0361-B35A-382C-F833-9A2FB0E86EE4}"/>
              </a:ext>
            </a:extLst>
          </p:cNvPr>
          <p:cNvSpPr>
            <a:spLocks noGrp="1"/>
          </p:cNvSpPr>
          <p:nvPr>
            <p:ph type="sldNum" sz="quarter" idx="12"/>
          </p:nvPr>
        </p:nvSpPr>
        <p:spPr/>
        <p:txBody>
          <a:bodyPr/>
          <a:lstStyle/>
          <a:p>
            <a:fld id="{1A06E274-3D30-4D47-98D0-0581248BD0B1}" type="slidenum">
              <a:rPr lang="es-ES" noProof="0" smtClean="0"/>
              <a:t>6</a:t>
            </a:fld>
            <a:endParaRPr lang="es-ES" noProof="0"/>
          </a:p>
        </p:txBody>
      </p:sp>
      <p:pic>
        <p:nvPicPr>
          <p:cNvPr id="9" name="Graphic 8" descr="Advertencia con relleno sólido">
            <a:extLst>
              <a:ext uri="{FF2B5EF4-FFF2-40B4-BE49-F238E27FC236}">
                <a16:creationId xmlns:a16="http://schemas.microsoft.com/office/drawing/2014/main" id="{2ABF6FFE-4271-791A-07E3-666D6FEFF9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90273" y="2107072"/>
            <a:ext cx="914400" cy="914400"/>
          </a:xfrm>
          <a:prstGeom prst="rect">
            <a:avLst/>
          </a:prstGeom>
        </p:spPr>
      </p:pic>
      <p:sp>
        <p:nvSpPr>
          <p:cNvPr id="7" name="TextBox 6">
            <a:extLst>
              <a:ext uri="{FF2B5EF4-FFF2-40B4-BE49-F238E27FC236}">
                <a16:creationId xmlns:a16="http://schemas.microsoft.com/office/drawing/2014/main" id="{7CCE50F5-62A7-AD7C-316A-6CD223E7FB38}"/>
              </a:ext>
            </a:extLst>
          </p:cNvPr>
          <p:cNvSpPr txBox="1"/>
          <p:nvPr/>
        </p:nvSpPr>
        <p:spPr>
          <a:xfrm>
            <a:off x="1311763" y="3089234"/>
            <a:ext cx="3071420" cy="7646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lvl="1" algn="ctr">
              <a:lnSpc>
                <a:spcPts val="2625"/>
              </a:lnSpc>
            </a:pPr>
            <a:r>
              <a:rPr lang="es-ES" sz="2500">
                <a:cs typeface="Arial"/>
              </a:rPr>
              <a:t>Evitar problemas</a:t>
            </a:r>
            <a:r>
              <a:rPr lang="en-US" sz="2500">
                <a:cs typeface="Arial"/>
              </a:rPr>
              <a:t>​ </a:t>
            </a:r>
          </a:p>
          <a:p>
            <a:pPr marL="0" lvl="1" algn="ctr">
              <a:lnSpc>
                <a:spcPts val="2625"/>
              </a:lnSpc>
            </a:pPr>
            <a:r>
              <a:rPr lang="en-US" sz="2500">
                <a:cs typeface="Arial"/>
              </a:rPr>
              <a:t>(</a:t>
            </a:r>
            <a:r>
              <a:rPr lang="en-US" sz="2500" err="1">
                <a:cs typeface="Arial"/>
              </a:rPr>
              <a:t>máquinas</a:t>
            </a:r>
            <a:r>
              <a:rPr lang="en-US" sz="2500">
                <a:cs typeface="Arial"/>
              </a:rPr>
              <a:t>, </a:t>
            </a:r>
            <a:r>
              <a:rPr lang="en-US" sz="2500" err="1">
                <a:cs typeface="Arial"/>
              </a:rPr>
              <a:t>apagón</a:t>
            </a:r>
            <a:r>
              <a:rPr lang="en-US" sz="2500">
                <a:cs typeface="Arial"/>
              </a:rPr>
              <a:t>)</a:t>
            </a:r>
            <a:endParaRPr lang="en-US"/>
          </a:p>
        </p:txBody>
      </p:sp>
      <p:pic>
        <p:nvPicPr>
          <p:cNvPr id="15" name="Content Placeholder 37" descr="Gráfico de tendencia descendente con relleno sólido">
            <a:extLst>
              <a:ext uri="{FF2B5EF4-FFF2-40B4-BE49-F238E27FC236}">
                <a16:creationId xmlns:a16="http://schemas.microsoft.com/office/drawing/2014/main" id="{3C7EF464-5269-AFE6-355C-8CA10814746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2390273" y="4170634"/>
            <a:ext cx="914399" cy="856313"/>
          </a:xfrm>
          <a:prstGeom prst="rect">
            <a:avLst/>
          </a:prstGeom>
        </p:spPr>
      </p:pic>
      <p:sp>
        <p:nvSpPr>
          <p:cNvPr id="14" name="TextBox 13">
            <a:extLst>
              <a:ext uri="{FF2B5EF4-FFF2-40B4-BE49-F238E27FC236}">
                <a16:creationId xmlns:a16="http://schemas.microsoft.com/office/drawing/2014/main" id="{3AB882C2-9765-FC3F-41CE-7BC7079FD865}"/>
              </a:ext>
            </a:extLst>
          </p:cNvPr>
          <p:cNvSpPr txBox="1"/>
          <p:nvPr/>
        </p:nvSpPr>
        <p:spPr>
          <a:xfrm>
            <a:off x="1629261" y="5026947"/>
            <a:ext cx="2436421"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500"/>
              <a:t>Predecir valores</a:t>
            </a:r>
          </a:p>
          <a:p>
            <a:pPr algn="ctr"/>
            <a:r>
              <a:rPr lang="es-ES" sz="2500"/>
              <a:t>(finanzas)</a:t>
            </a:r>
            <a:endParaRPr lang="en-US"/>
          </a:p>
        </p:txBody>
      </p:sp>
      <p:pic>
        <p:nvPicPr>
          <p:cNvPr id="13" name="Graphic 12" descr="Corazón con pulso con relleno sólido">
            <a:extLst>
              <a:ext uri="{FF2B5EF4-FFF2-40B4-BE49-F238E27FC236}">
                <a16:creationId xmlns:a16="http://schemas.microsoft.com/office/drawing/2014/main" id="{3A6F7216-9DD0-A5BD-4B43-B5DACAB213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887327" y="2107072"/>
            <a:ext cx="914400" cy="914400"/>
          </a:xfrm>
          <a:prstGeom prst="rect">
            <a:avLst/>
          </a:prstGeom>
        </p:spPr>
      </p:pic>
      <p:sp>
        <p:nvSpPr>
          <p:cNvPr id="11" name="TextBox 10">
            <a:extLst>
              <a:ext uri="{FF2B5EF4-FFF2-40B4-BE49-F238E27FC236}">
                <a16:creationId xmlns:a16="http://schemas.microsoft.com/office/drawing/2014/main" id="{32785E2E-B2EF-5B2C-745B-2B18957EA7CA}"/>
              </a:ext>
            </a:extLst>
          </p:cNvPr>
          <p:cNvSpPr txBox="1"/>
          <p:nvPr/>
        </p:nvSpPr>
        <p:spPr>
          <a:xfrm>
            <a:off x="7462991" y="3040663"/>
            <a:ext cx="3763072"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500"/>
              <a:t>Monitorizar</a:t>
            </a:r>
          </a:p>
          <a:p>
            <a:pPr algn="ctr"/>
            <a:r>
              <a:rPr lang="es-ES" sz="2500"/>
              <a:t>(evolución a tratamiento)</a:t>
            </a:r>
            <a:endParaRPr lang="en-US"/>
          </a:p>
        </p:txBody>
      </p:sp>
      <p:pic>
        <p:nvPicPr>
          <p:cNvPr id="17" name="Graphic 16" descr="Grupo con relleno sólido">
            <a:extLst>
              <a:ext uri="{FF2B5EF4-FFF2-40B4-BE49-F238E27FC236}">
                <a16:creationId xmlns:a16="http://schemas.microsoft.com/office/drawing/2014/main" id="{7464CCB6-6961-71C2-1BEF-AFD67D0979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887327" y="4112547"/>
            <a:ext cx="914400" cy="914400"/>
          </a:xfrm>
          <a:prstGeom prst="rect">
            <a:avLst/>
          </a:prstGeom>
        </p:spPr>
      </p:pic>
      <p:sp>
        <p:nvSpPr>
          <p:cNvPr id="16" name="TextBox 15">
            <a:extLst>
              <a:ext uri="{FF2B5EF4-FFF2-40B4-BE49-F238E27FC236}">
                <a16:creationId xmlns:a16="http://schemas.microsoft.com/office/drawing/2014/main" id="{D4869683-CE8E-ADD7-E40B-19B4EE0B3F1E}"/>
              </a:ext>
            </a:extLst>
          </p:cNvPr>
          <p:cNvSpPr txBox="1"/>
          <p:nvPr/>
        </p:nvSpPr>
        <p:spPr>
          <a:xfrm>
            <a:off x="7972927" y="5020656"/>
            <a:ext cx="274320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s-ES" sz="2500"/>
              <a:t>Gestionar</a:t>
            </a:r>
          </a:p>
          <a:p>
            <a:pPr algn="ctr"/>
            <a:r>
              <a:rPr lang="es-ES" sz="2500"/>
              <a:t>(transporte, stock)</a:t>
            </a:r>
            <a:endParaRPr lang="en-US"/>
          </a:p>
        </p:txBody>
      </p:sp>
      <p:graphicFrame>
        <p:nvGraphicFramePr>
          <p:cNvPr id="20" name="Diagram 19">
            <a:extLst>
              <a:ext uri="{FF2B5EF4-FFF2-40B4-BE49-F238E27FC236}">
                <a16:creationId xmlns:a16="http://schemas.microsoft.com/office/drawing/2014/main" id="{BA1F4260-40AC-40A3-51F1-84E597E3B3DA}"/>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ustDataLst>
      <p:tags r:id="rId1"/>
    </p:custDataLst>
    <p:extLst>
      <p:ext uri="{BB962C8B-B14F-4D97-AF65-F5344CB8AC3E}">
        <p14:creationId xmlns:p14="http://schemas.microsoft.com/office/powerpoint/2010/main" val="3811882978"/>
      </p:ext>
    </p:extLst>
  </p:cSld>
  <p:clrMapOvr>
    <a:masterClrMapping/>
  </p:clrMapOvr>
  <mc:AlternateContent xmlns:mc="http://schemas.openxmlformats.org/markup-compatibility/2006" xmlns:p14="http://schemas.microsoft.com/office/powerpoint/2010/main">
    <mc:Choice Requires="p14">
      <p:transition spd="slow" p14:dur="2000" advTm="18169"/>
    </mc:Choice>
    <mc:Fallback xmlns="">
      <p:transition spd="slow" advTm="181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p:bldP spid="11" grpId="0"/>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433D0-C865-56F1-F324-0166EE7C92CD}"/>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99CC5D3-A26D-4240-275C-27EEED75E739}"/>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6" name="Slide Number Placeholder 5">
            <a:extLst>
              <a:ext uri="{FF2B5EF4-FFF2-40B4-BE49-F238E27FC236}">
                <a16:creationId xmlns:a16="http://schemas.microsoft.com/office/drawing/2014/main" id="{2AB274CA-21BE-9CEC-8C3B-2887E3F80389}"/>
              </a:ext>
            </a:extLst>
          </p:cNvPr>
          <p:cNvSpPr>
            <a:spLocks noGrp="1"/>
          </p:cNvSpPr>
          <p:nvPr>
            <p:ph type="sldNum" sz="quarter" idx="12"/>
          </p:nvPr>
        </p:nvSpPr>
        <p:spPr/>
        <p:txBody>
          <a:bodyPr/>
          <a:lstStyle/>
          <a:p>
            <a:fld id="{1A06E274-3D30-4D47-98D0-0581248BD0B1}" type="slidenum">
              <a:rPr lang="es-ES" noProof="0" smtClean="0"/>
              <a:t>60</a:t>
            </a:fld>
            <a:endParaRPr lang="es-ES" noProof="0"/>
          </a:p>
        </p:txBody>
      </p:sp>
      <p:sp>
        <p:nvSpPr>
          <p:cNvPr id="4" name="Rectangle: Rounded Corners 3">
            <a:extLst>
              <a:ext uri="{FF2B5EF4-FFF2-40B4-BE49-F238E27FC236}">
                <a16:creationId xmlns:a16="http://schemas.microsoft.com/office/drawing/2014/main" id="{62873B2F-E376-9CBE-7936-F71BAD85198F}"/>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Problemas a solventar</a:t>
            </a:r>
            <a:endParaRPr lang="es-ES" sz="2800" b="1">
              <a:solidFill>
                <a:schemeClr val="bg2">
                  <a:lumMod val="50000"/>
                </a:schemeClr>
              </a:solidFill>
              <a:latin typeface="+mj-lt"/>
            </a:endParaRPr>
          </a:p>
        </p:txBody>
      </p:sp>
      <p:sp>
        <p:nvSpPr>
          <p:cNvPr id="9" name="Slide Number Placeholder 3">
            <a:extLst>
              <a:ext uri="{FF2B5EF4-FFF2-40B4-BE49-F238E27FC236}">
                <a16:creationId xmlns:a16="http://schemas.microsoft.com/office/drawing/2014/main" id="{6400E176-6FB9-8E63-FA1D-40F475E6C33F}"/>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A06E274-3D30-4D47-98D0-0581248BD0B1}" type="slidenum">
              <a:rPr lang="es-ES" smtClean="0"/>
              <a:pPr/>
              <a:t>60</a:t>
            </a:fld>
            <a:endParaRPr lang="es-ES"/>
          </a:p>
        </p:txBody>
      </p:sp>
      <p:grpSp>
        <p:nvGrpSpPr>
          <p:cNvPr id="20" name="Group 19">
            <a:extLst>
              <a:ext uri="{FF2B5EF4-FFF2-40B4-BE49-F238E27FC236}">
                <a16:creationId xmlns:a16="http://schemas.microsoft.com/office/drawing/2014/main" id="{D99A956A-3AE2-63E2-7C8F-D6C1222B4470}"/>
              </a:ext>
            </a:extLst>
          </p:cNvPr>
          <p:cNvGrpSpPr/>
          <p:nvPr/>
        </p:nvGrpSpPr>
        <p:grpSpPr>
          <a:xfrm>
            <a:off x="11353800" y="6453113"/>
            <a:ext cx="1003300" cy="659583"/>
            <a:chOff x="3297767" y="3824883"/>
            <a:chExt cx="1967439" cy="1398425"/>
          </a:xfrm>
        </p:grpSpPr>
        <p:sp>
          <p:nvSpPr>
            <p:cNvPr id="21" name="Freeform: Shape 20">
              <a:extLst>
                <a:ext uri="{FF2B5EF4-FFF2-40B4-BE49-F238E27FC236}">
                  <a16:creationId xmlns:a16="http://schemas.microsoft.com/office/drawing/2014/main" id="{2A67C058-2B6E-6CC9-2F74-CBA9EA5E6250}"/>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23" name="TextBox 22">
              <a:extLst>
                <a:ext uri="{FF2B5EF4-FFF2-40B4-BE49-F238E27FC236}">
                  <a16:creationId xmlns:a16="http://schemas.microsoft.com/office/drawing/2014/main" id="{D469513B-79F1-91A7-FD97-338FCE073281}"/>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25" name="Freeform: Shape 24">
            <a:extLst>
              <a:ext uri="{FF2B5EF4-FFF2-40B4-BE49-F238E27FC236}">
                <a16:creationId xmlns:a16="http://schemas.microsoft.com/office/drawing/2014/main" id="{EB6A8DDF-6DC4-8431-A9EF-FF789DDDB32E}"/>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2" name="Content Placeholder 18">
            <a:extLst>
              <a:ext uri="{FF2B5EF4-FFF2-40B4-BE49-F238E27FC236}">
                <a16:creationId xmlns:a16="http://schemas.microsoft.com/office/drawing/2014/main" id="{FB84CA22-9AFE-9C2E-3B09-92C1291711B2}"/>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a:p>
        </p:txBody>
      </p:sp>
      <p:sp>
        <p:nvSpPr>
          <p:cNvPr id="11" name="Flowchart: Alternate Process 10">
            <a:extLst>
              <a:ext uri="{FF2B5EF4-FFF2-40B4-BE49-F238E27FC236}">
                <a16:creationId xmlns:a16="http://schemas.microsoft.com/office/drawing/2014/main" id="{16E1B8FA-8641-5171-92F2-20CFA3BF0D26}"/>
              </a:ext>
            </a:extLst>
          </p:cNvPr>
          <p:cNvSpPr/>
          <p:nvPr/>
        </p:nvSpPr>
        <p:spPr>
          <a:xfrm>
            <a:off x="1212240" y="1521620"/>
            <a:ext cx="7593557" cy="1398305"/>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200" b="1"/>
              <a:t>Limitaciones de escalabilidad</a:t>
            </a:r>
          </a:p>
          <a:p>
            <a:r>
              <a:rPr lang="es-ES" sz="2000">
                <a:solidFill>
                  <a:srgbClr val="FF0000"/>
                </a:solidFill>
              </a:rPr>
              <a:t>✗ </a:t>
            </a:r>
            <a:r>
              <a:rPr lang="es-ES" sz="2000"/>
              <a:t>Análisis con MTSAE o MOMENT de series largas. </a:t>
            </a:r>
          </a:p>
          <a:p>
            <a:r>
              <a:rPr lang="es-ES" sz="2000">
                <a:solidFill>
                  <a:srgbClr val="00B050"/>
                </a:solidFill>
              </a:rPr>
              <a:t>✓ </a:t>
            </a:r>
            <a:r>
              <a:rPr lang="es-ES" sz="2000"/>
              <a:t>Sí se ha conseguido el análisis previo con MPLOT (</a:t>
            </a:r>
            <a:r>
              <a:rPr lang="es-ES" sz="2000" err="1"/>
              <a:t>univariables</a:t>
            </a:r>
            <a:r>
              <a:rPr lang="es-ES" sz="2000"/>
              <a:t>). </a:t>
            </a:r>
          </a:p>
        </p:txBody>
      </p:sp>
      <p:sp>
        <p:nvSpPr>
          <p:cNvPr id="12" name="Flowchart: Alternate Process 11">
            <a:extLst>
              <a:ext uri="{FF2B5EF4-FFF2-40B4-BE49-F238E27FC236}">
                <a16:creationId xmlns:a16="http://schemas.microsoft.com/office/drawing/2014/main" id="{6C48FBDF-C6FA-57B8-B292-921FB4277789}"/>
              </a:ext>
            </a:extLst>
          </p:cNvPr>
          <p:cNvSpPr/>
          <p:nvPr/>
        </p:nvSpPr>
        <p:spPr>
          <a:xfrm>
            <a:off x="1212240" y="3099312"/>
            <a:ext cx="7593556" cy="1398305"/>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200">
                <a:solidFill>
                  <a:srgbClr val="FF0000"/>
                </a:solidFill>
              </a:rPr>
              <a:t>✗ </a:t>
            </a:r>
            <a:r>
              <a:rPr lang="es-ES" sz="2200" b="1"/>
              <a:t>Precisión del espacio latente (no fácilmente interpretable)</a:t>
            </a:r>
          </a:p>
          <a:p>
            <a:r>
              <a:rPr lang="es-ES" sz="2000" b="1">
                <a:solidFill>
                  <a:schemeClr val="tx1"/>
                </a:solidFill>
              </a:rPr>
              <a:t>⤷</a:t>
            </a:r>
            <a:r>
              <a:rPr lang="es-ES" sz="2000"/>
              <a:t>  Otras distancias</a:t>
            </a:r>
          </a:p>
          <a:p>
            <a:r>
              <a:rPr lang="es-ES" sz="2000" b="1">
                <a:solidFill>
                  <a:schemeClr val="tx1"/>
                </a:solidFill>
              </a:rPr>
              <a:t>⤷</a:t>
            </a:r>
            <a:r>
              <a:rPr lang="es-ES" sz="2000">
                <a:solidFill>
                  <a:schemeClr val="tx1">
                    <a:lumMod val="50000"/>
                    <a:lumOff val="50000"/>
                  </a:schemeClr>
                </a:solidFill>
              </a:rPr>
              <a:t>  </a:t>
            </a:r>
            <a:r>
              <a:rPr lang="es-ES" sz="2000"/>
              <a:t>Otras técnicas de ajuste fino para ganar precisión</a:t>
            </a:r>
          </a:p>
        </p:txBody>
      </p:sp>
      <p:sp>
        <p:nvSpPr>
          <p:cNvPr id="13" name="Flowchart: Alternate Process 12">
            <a:extLst>
              <a:ext uri="{FF2B5EF4-FFF2-40B4-BE49-F238E27FC236}">
                <a16:creationId xmlns:a16="http://schemas.microsoft.com/office/drawing/2014/main" id="{F487199A-3D10-F35E-6ECA-9414BACC1962}"/>
              </a:ext>
            </a:extLst>
          </p:cNvPr>
          <p:cNvSpPr/>
          <p:nvPr/>
        </p:nvSpPr>
        <p:spPr>
          <a:xfrm>
            <a:off x="1212240" y="4637227"/>
            <a:ext cx="7593556" cy="1398305"/>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200">
                <a:solidFill>
                  <a:srgbClr val="FF0000"/>
                </a:solidFill>
              </a:rPr>
              <a:t>✗ </a:t>
            </a:r>
            <a:r>
              <a:rPr lang="es-ES" sz="2200"/>
              <a:t>A</a:t>
            </a:r>
            <a:r>
              <a:rPr lang="es-ES" sz="2200" b="1"/>
              <a:t>nálisis previo (no admite series temporales multivariables)</a:t>
            </a:r>
          </a:p>
          <a:p>
            <a:r>
              <a:rPr lang="es-ES" sz="2000" b="1">
                <a:solidFill>
                  <a:schemeClr val="tx1"/>
                </a:solidFill>
              </a:rPr>
              <a:t>⤷</a:t>
            </a:r>
            <a:r>
              <a:rPr lang="es-ES" sz="2000"/>
              <a:t>  </a:t>
            </a:r>
            <a:r>
              <a:rPr lang="es-ES" sz="2000" err="1"/>
              <a:t>MatrixProfile</a:t>
            </a:r>
            <a:r>
              <a:rPr lang="es-ES" sz="2000"/>
              <a:t> multidimensional.</a:t>
            </a:r>
          </a:p>
          <a:p>
            <a:endParaRPr lang="es-ES"/>
          </a:p>
        </p:txBody>
      </p:sp>
      <p:graphicFrame>
        <p:nvGraphicFramePr>
          <p:cNvPr id="3" name="Diagram 2">
            <a:extLst>
              <a:ext uri="{FF2B5EF4-FFF2-40B4-BE49-F238E27FC236}">
                <a16:creationId xmlns:a16="http://schemas.microsoft.com/office/drawing/2014/main" id="{B4A78801-55C0-BF4B-FA24-1CF519E65BA6}"/>
              </a:ext>
            </a:extLst>
          </p:cNvPr>
          <p:cNvGraphicFramePr/>
          <p:nvPr>
            <p:extLst>
              <p:ext uri="{D42A27DB-BD31-4B8C-83A1-F6EECF244321}">
                <p14:modId xmlns:p14="http://schemas.microsoft.com/office/powerpoint/2010/main" val="237521537"/>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7" name="Group 6">
            <a:extLst>
              <a:ext uri="{FF2B5EF4-FFF2-40B4-BE49-F238E27FC236}">
                <a16:creationId xmlns:a16="http://schemas.microsoft.com/office/drawing/2014/main" id="{B7FBF11B-9B79-241F-7512-23234C293849}"/>
              </a:ext>
            </a:extLst>
          </p:cNvPr>
          <p:cNvGrpSpPr/>
          <p:nvPr/>
        </p:nvGrpSpPr>
        <p:grpSpPr>
          <a:xfrm>
            <a:off x="0" y="1310600"/>
            <a:ext cx="1003300" cy="659583"/>
            <a:chOff x="11353800" y="6453113"/>
            <a:chExt cx="1003300" cy="659583"/>
          </a:xfrm>
        </p:grpSpPr>
        <p:grpSp>
          <p:nvGrpSpPr>
            <p:cNvPr id="8" name="Group 7">
              <a:extLst>
                <a:ext uri="{FF2B5EF4-FFF2-40B4-BE49-F238E27FC236}">
                  <a16:creationId xmlns:a16="http://schemas.microsoft.com/office/drawing/2014/main" id="{5084862D-4B2D-71AE-9C15-8CCC7C1246E6}"/>
                </a:ext>
              </a:extLst>
            </p:cNvPr>
            <p:cNvGrpSpPr/>
            <p:nvPr/>
          </p:nvGrpSpPr>
          <p:grpSpPr>
            <a:xfrm>
              <a:off x="11353800" y="6453113"/>
              <a:ext cx="1003300" cy="659583"/>
              <a:chOff x="3297767" y="3824883"/>
              <a:chExt cx="1967439" cy="1398425"/>
            </a:xfrm>
          </p:grpSpPr>
          <p:sp>
            <p:nvSpPr>
              <p:cNvPr id="15" name="Freeform: Shape 14">
                <a:extLst>
                  <a:ext uri="{FF2B5EF4-FFF2-40B4-BE49-F238E27FC236}">
                    <a16:creationId xmlns:a16="http://schemas.microsoft.com/office/drawing/2014/main" id="{4951BE79-D6E7-E8EF-A451-7B1164AEA0C7}"/>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6" name="TextBox 15">
                <a:extLst>
                  <a:ext uri="{FF2B5EF4-FFF2-40B4-BE49-F238E27FC236}">
                    <a16:creationId xmlns:a16="http://schemas.microsoft.com/office/drawing/2014/main" id="{71BB823E-59D2-605D-1E86-FEBCCDA94B5E}"/>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0" name="Freeform: Shape 9">
              <a:extLst>
                <a:ext uri="{FF2B5EF4-FFF2-40B4-BE49-F238E27FC236}">
                  <a16:creationId xmlns:a16="http://schemas.microsoft.com/office/drawing/2014/main" id="{AD47CBC9-76BB-4C63-911A-9EEA2FF93A66}"/>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4" name="Freeform: Shape 13">
              <a:extLst>
                <a:ext uri="{FF2B5EF4-FFF2-40B4-BE49-F238E27FC236}">
                  <a16:creationId xmlns:a16="http://schemas.microsoft.com/office/drawing/2014/main" id="{185709D9-E31C-E0F6-798F-C1E0323C4901}"/>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3988941276"/>
      </p:ext>
    </p:extLst>
  </p:cSld>
  <p:clrMapOvr>
    <a:masterClrMapping/>
  </p:clrMapOvr>
  <mc:AlternateContent xmlns:mc="http://schemas.openxmlformats.org/markup-compatibility/2006" xmlns:p14="http://schemas.microsoft.com/office/powerpoint/2010/main">
    <mc:Choice Requires="p14">
      <p:transition spd="slow" p14:dur="2000" advTm="33968"/>
    </mc:Choice>
    <mc:Fallback xmlns="">
      <p:transition spd="slow" advTm="339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48BFB-4835-D42B-097A-367577DFA3B0}"/>
            </a:ext>
          </a:extLst>
        </p:cNvPr>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FCE070-2D80-31B8-6CDB-344EF2CC1A1C}"/>
              </a:ext>
            </a:extLst>
          </p:cNvPr>
          <p:cNvSpPr/>
          <p:nvPr/>
        </p:nvSpPr>
        <p:spPr>
          <a:xfrm>
            <a:off x="719137" y="-6577659"/>
            <a:ext cx="10753725" cy="10946459"/>
          </a:xfrm>
          <a:prstGeom prst="roundRect">
            <a:avLst>
              <a:gd name="adj" fmla="val 5714"/>
            </a:avLst>
          </a:prstGeom>
          <a:solidFill>
            <a:schemeClr val="accent2">
              <a:lumMod val="40000"/>
              <a:lumOff val="6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3000" b="1">
              <a:solidFill>
                <a:schemeClr val="tx1"/>
              </a:solidFill>
              <a:latin typeface="+mj-lt"/>
            </a:endParaRPr>
          </a:p>
          <a:p>
            <a:pPr algn="ctr"/>
            <a:endParaRPr lang="es-ES" sz="8000" b="1">
              <a:solidFill>
                <a:schemeClr val="tx1"/>
              </a:solidFill>
              <a:latin typeface="+mj-lt"/>
            </a:endParaRPr>
          </a:p>
          <a:p>
            <a:pPr algn="ctr"/>
            <a:r>
              <a:rPr lang="es-ES" sz="8000" b="1">
                <a:solidFill>
                  <a:schemeClr val="bg2">
                    <a:lumMod val="25000"/>
                  </a:schemeClr>
                </a:solidFill>
                <a:latin typeface="+mj-lt"/>
              </a:rPr>
              <a:t>5</a:t>
            </a:r>
            <a:r>
              <a:rPr lang="es-ES" sz="4000" b="1">
                <a:solidFill>
                  <a:schemeClr val="bg2">
                    <a:lumMod val="75000"/>
                  </a:schemeClr>
                </a:solidFill>
                <a:latin typeface="+mj-lt"/>
              </a:rPr>
              <a:t>/5</a:t>
            </a:r>
            <a:endParaRPr lang="es-ES" sz="8000" b="1">
              <a:solidFill>
                <a:schemeClr val="bg2">
                  <a:lumMod val="75000"/>
                </a:schemeClr>
              </a:solidFill>
              <a:latin typeface="+mj-lt"/>
            </a:endParaRPr>
          </a:p>
        </p:txBody>
      </p:sp>
      <p:sp>
        <p:nvSpPr>
          <p:cNvPr id="4" name="Rectangle: Rounded Corners 3">
            <a:extLst>
              <a:ext uri="{FF2B5EF4-FFF2-40B4-BE49-F238E27FC236}">
                <a16:creationId xmlns:a16="http://schemas.microsoft.com/office/drawing/2014/main" id="{782BC92F-C716-8E0C-5300-343D8B2CC7EF}"/>
              </a:ext>
            </a:extLst>
          </p:cNvPr>
          <p:cNvSpPr/>
          <p:nvPr/>
        </p:nvSpPr>
        <p:spPr>
          <a:xfrm>
            <a:off x="719137" y="2848428"/>
            <a:ext cx="10753725" cy="1161143"/>
          </a:xfrm>
          <a:prstGeom prst="roundRect">
            <a:avLst>
              <a:gd name="adj" fmla="val 5714"/>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6000">
                <a:solidFill>
                  <a:schemeClr val="tx1"/>
                </a:solidFill>
                <a:latin typeface="+mj-lt"/>
              </a:rPr>
              <a:t>Conclusiones y trabajo futuro</a:t>
            </a:r>
          </a:p>
        </p:txBody>
      </p:sp>
      <p:sp>
        <p:nvSpPr>
          <p:cNvPr id="6" name="Slide Number Placeholder 5">
            <a:extLst>
              <a:ext uri="{FF2B5EF4-FFF2-40B4-BE49-F238E27FC236}">
                <a16:creationId xmlns:a16="http://schemas.microsoft.com/office/drawing/2014/main" id="{23E017D7-7572-FEAE-5789-90570A03427A}"/>
              </a:ext>
            </a:extLst>
          </p:cNvPr>
          <p:cNvSpPr>
            <a:spLocks noGrp="1"/>
          </p:cNvSpPr>
          <p:nvPr>
            <p:ph type="sldNum" sz="quarter" idx="12"/>
          </p:nvPr>
        </p:nvSpPr>
        <p:spPr/>
        <p:txBody>
          <a:bodyPr/>
          <a:lstStyle/>
          <a:p>
            <a:fld id="{1A06E274-3D30-4D47-98D0-0581248BD0B1}" type="slidenum">
              <a:rPr lang="es-ES" noProof="0" smtClean="0"/>
              <a:t>61</a:t>
            </a:fld>
            <a:endParaRPr lang="es-ES" noProof="0"/>
          </a:p>
        </p:txBody>
      </p:sp>
      <p:sp>
        <p:nvSpPr>
          <p:cNvPr id="8" name="Rectangle: Rounded Corners 7">
            <a:extLst>
              <a:ext uri="{FF2B5EF4-FFF2-40B4-BE49-F238E27FC236}">
                <a16:creationId xmlns:a16="http://schemas.microsoft.com/office/drawing/2014/main" id="{C469C15B-DF44-840B-EF19-58CA11A91365}"/>
              </a:ext>
            </a:extLst>
          </p:cNvPr>
          <p:cNvSpPr/>
          <p:nvPr/>
        </p:nvSpPr>
        <p:spPr>
          <a:xfrm>
            <a:off x="-498606" y="4797064"/>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Tree>
    <p:extLst>
      <p:ext uri="{BB962C8B-B14F-4D97-AF65-F5344CB8AC3E}">
        <p14:creationId xmlns:p14="http://schemas.microsoft.com/office/powerpoint/2010/main" val="1703786226"/>
      </p:ext>
    </p:extLst>
  </p:cSld>
  <p:clrMapOvr>
    <a:masterClrMapping/>
  </p:clrMapOvr>
  <mc:AlternateContent xmlns:mc="http://schemas.openxmlformats.org/markup-compatibility/2006" xmlns:p14="http://schemas.microsoft.com/office/powerpoint/2010/main">
    <mc:Choice Requires="p14">
      <p:transition spd="slow" p14:dur="2000" advTm="1760"/>
    </mc:Choice>
    <mc:Fallback xmlns="">
      <p:transition spd="slow" advTm="176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8202A86A-750D-CD32-6606-ABC630858735}"/>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80F0CB72-7CC8-42C0-271D-F6B811509662}"/>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6A8B7DA6-F892-41D4-1F9B-47438DDED884}"/>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Conclusiones</a:t>
            </a:r>
          </a:p>
        </p:txBody>
      </p:sp>
      <p:sp>
        <p:nvSpPr>
          <p:cNvPr id="6" name="Slide Number Placeholder 5">
            <a:extLst>
              <a:ext uri="{FF2B5EF4-FFF2-40B4-BE49-F238E27FC236}">
                <a16:creationId xmlns:a16="http://schemas.microsoft.com/office/drawing/2014/main" id="{89BB7CFA-EDD3-3693-704A-003FDB9E947A}"/>
              </a:ext>
            </a:extLst>
          </p:cNvPr>
          <p:cNvSpPr>
            <a:spLocks noGrp="1"/>
          </p:cNvSpPr>
          <p:nvPr>
            <p:ph type="sldNum" sz="quarter" idx="12"/>
          </p:nvPr>
        </p:nvSpPr>
        <p:spPr/>
        <p:txBody>
          <a:bodyPr/>
          <a:lstStyle/>
          <a:p>
            <a:fld id="{1A06E274-3D30-4D47-98D0-0581248BD0B1}" type="slidenum">
              <a:rPr lang="es-ES" noProof="0" smtClean="0"/>
              <a:t>62</a:t>
            </a:fld>
            <a:endParaRPr lang="es-ES" noProof="0"/>
          </a:p>
        </p:txBody>
      </p:sp>
      <p:sp>
        <p:nvSpPr>
          <p:cNvPr id="15" name="Flowchart: Alternate Process 14">
            <a:extLst>
              <a:ext uri="{FF2B5EF4-FFF2-40B4-BE49-F238E27FC236}">
                <a16:creationId xmlns:a16="http://schemas.microsoft.com/office/drawing/2014/main" id="{B34B6BAB-495F-86E0-18A3-36BF400962E1}"/>
              </a:ext>
            </a:extLst>
          </p:cNvPr>
          <p:cNvSpPr/>
          <p:nvPr/>
        </p:nvSpPr>
        <p:spPr>
          <a:xfrm>
            <a:off x="917359" y="1724459"/>
            <a:ext cx="7593557" cy="2462109"/>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000" b="1" dirty="0"/>
              <a:t>Se ha logrado</a:t>
            </a:r>
          </a:p>
          <a:p>
            <a:endParaRPr lang="es-ES" sz="2000" b="1" dirty="0"/>
          </a:p>
          <a:p>
            <a:r>
              <a:rPr lang="es-ES" sz="2000" b="1" dirty="0"/>
              <a:t>Aplicación útil</a:t>
            </a:r>
            <a:r>
              <a:rPr lang="es-ES" sz="2000" dirty="0"/>
              <a:t> para el análisis de series temporales </a:t>
            </a:r>
            <a:r>
              <a:rPr lang="es-ES" sz="2000" b="1" dirty="0"/>
              <a:t>con</a:t>
            </a:r>
          </a:p>
          <a:p>
            <a:r>
              <a:rPr lang="es-ES" sz="2000" dirty="0">
                <a:solidFill>
                  <a:srgbClr val="00B050"/>
                </a:solidFill>
              </a:rPr>
              <a:t>✓ </a:t>
            </a:r>
            <a:r>
              <a:rPr lang="es-ES" sz="2000" dirty="0" err="1"/>
              <a:t>MPlot</a:t>
            </a:r>
            <a:r>
              <a:rPr lang="es-ES" sz="2000" dirty="0"/>
              <a:t> y Matrix </a:t>
            </a:r>
            <a:r>
              <a:rPr lang="es-ES" sz="2000" dirty="0" err="1"/>
              <a:t>profile</a:t>
            </a:r>
            <a:endParaRPr lang="es-ES" sz="2000" dirty="0"/>
          </a:p>
          <a:p>
            <a:r>
              <a:rPr lang="es-ES" sz="2000" dirty="0">
                <a:solidFill>
                  <a:srgbClr val="00B050"/>
                </a:solidFill>
              </a:rPr>
              <a:t>✓ </a:t>
            </a:r>
            <a:r>
              <a:rPr lang="es-ES" sz="2000" dirty="0"/>
              <a:t>Distintos modelos de DL (+ fundacionales)</a:t>
            </a:r>
          </a:p>
          <a:p>
            <a:r>
              <a:rPr lang="es-ES" sz="2000" dirty="0">
                <a:solidFill>
                  <a:srgbClr val="00B050"/>
                </a:solidFill>
              </a:rPr>
              <a:t>✓ </a:t>
            </a:r>
            <a:r>
              <a:rPr lang="es-ES" sz="2000" dirty="0"/>
              <a:t>Posibilidad de ajuste fino adaptado</a:t>
            </a:r>
          </a:p>
          <a:p>
            <a:r>
              <a:rPr lang="es-ES" sz="2000" dirty="0">
                <a:solidFill>
                  <a:srgbClr val="00B050"/>
                </a:solidFill>
              </a:rPr>
              <a:t>	✓ </a:t>
            </a:r>
            <a:r>
              <a:rPr lang="es-ES" sz="2000" dirty="0"/>
              <a:t>En el momento de uso</a:t>
            </a:r>
          </a:p>
          <a:p>
            <a:r>
              <a:rPr lang="es-ES" sz="2000" dirty="0">
                <a:solidFill>
                  <a:srgbClr val="00B050"/>
                </a:solidFill>
              </a:rPr>
              <a:t>	✓ </a:t>
            </a:r>
            <a:r>
              <a:rPr lang="es-ES" sz="2000" dirty="0"/>
              <a:t>Usando datos originales o preprocesados</a:t>
            </a:r>
          </a:p>
          <a:p>
            <a:r>
              <a:rPr lang="es-ES" sz="2000" b="1" dirty="0"/>
              <a:t> ⤷ </a:t>
            </a:r>
            <a:r>
              <a:rPr lang="es-ES" sz="2000" dirty="0"/>
              <a:t>Versátil</a:t>
            </a:r>
          </a:p>
          <a:p>
            <a:endParaRPr lang="es-ES" sz="2000" b="1" dirty="0"/>
          </a:p>
          <a:p>
            <a:endParaRPr lang="es-ES" sz="2000" b="1" dirty="0"/>
          </a:p>
        </p:txBody>
      </p:sp>
      <p:sp>
        <p:nvSpPr>
          <p:cNvPr id="16" name="Flowchart: Alternate Process 15">
            <a:extLst>
              <a:ext uri="{FF2B5EF4-FFF2-40B4-BE49-F238E27FC236}">
                <a16:creationId xmlns:a16="http://schemas.microsoft.com/office/drawing/2014/main" id="{8DE62ACC-CAF2-A8C3-EBCF-FDE4FD1DE966}"/>
              </a:ext>
            </a:extLst>
          </p:cNvPr>
          <p:cNvSpPr/>
          <p:nvPr/>
        </p:nvSpPr>
        <p:spPr>
          <a:xfrm>
            <a:off x="917359" y="4713507"/>
            <a:ext cx="7593557" cy="1756518"/>
          </a:xfrm>
          <a:prstGeom prst="flowChartAlternateProcess">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s-ES" sz="2000" b="1" dirty="0"/>
              <a:t>Se puede mejorar</a:t>
            </a:r>
          </a:p>
          <a:p>
            <a:endParaRPr lang="es-ES" sz="2000" dirty="0">
              <a:solidFill>
                <a:schemeClr val="tx1">
                  <a:lumMod val="50000"/>
                  <a:lumOff val="50000"/>
                </a:schemeClr>
              </a:solidFill>
            </a:endParaRPr>
          </a:p>
          <a:p>
            <a:r>
              <a:rPr lang="es-ES" sz="2000" dirty="0">
                <a:solidFill>
                  <a:schemeClr val="tx1">
                    <a:lumMod val="50000"/>
                    <a:lumOff val="50000"/>
                  </a:schemeClr>
                </a:solidFill>
              </a:rPr>
              <a:t>➤ </a:t>
            </a:r>
            <a:r>
              <a:rPr lang="es-ES" sz="2000" dirty="0"/>
              <a:t>Escalabilidad</a:t>
            </a:r>
          </a:p>
          <a:p>
            <a:r>
              <a:rPr lang="es-ES" sz="2000" dirty="0">
                <a:solidFill>
                  <a:schemeClr val="tx1">
                    <a:lumMod val="50000"/>
                    <a:lumOff val="50000"/>
                  </a:schemeClr>
                </a:solidFill>
              </a:rPr>
              <a:t>➤ </a:t>
            </a:r>
            <a:r>
              <a:rPr lang="es-ES" sz="2000" dirty="0"/>
              <a:t>Interpretabilidad</a:t>
            </a:r>
          </a:p>
          <a:p>
            <a:r>
              <a:rPr lang="es-ES" sz="2000" b="1" dirty="0"/>
              <a:t>⤷ </a:t>
            </a:r>
            <a:r>
              <a:rPr lang="es-ES" sz="2000" dirty="0"/>
              <a:t>En univariantes, los </a:t>
            </a:r>
            <a:r>
              <a:rPr lang="es-ES" sz="2000" dirty="0" err="1"/>
              <a:t>MPlot</a:t>
            </a:r>
            <a:r>
              <a:rPr lang="es-ES" sz="2000" dirty="0"/>
              <a:t> nos apoyan</a:t>
            </a:r>
          </a:p>
          <a:p>
            <a:pPr lvl="1"/>
            <a:endParaRPr lang="es-ES" sz="2000" b="1" dirty="0"/>
          </a:p>
          <a:p>
            <a:pPr lvl="1"/>
            <a:endParaRPr lang="es-ES" sz="2000" b="1" dirty="0"/>
          </a:p>
          <a:p>
            <a:pPr lvl="1"/>
            <a:endParaRPr lang="es-ES" sz="2000" b="1" dirty="0"/>
          </a:p>
        </p:txBody>
      </p:sp>
      <p:graphicFrame>
        <p:nvGraphicFramePr>
          <p:cNvPr id="3" name="Diagram 2">
            <a:extLst>
              <a:ext uri="{FF2B5EF4-FFF2-40B4-BE49-F238E27FC236}">
                <a16:creationId xmlns:a16="http://schemas.microsoft.com/office/drawing/2014/main" id="{31298FEE-B4F3-CFBC-B64B-87979B20E6BD}"/>
              </a:ext>
            </a:extLst>
          </p:cNvPr>
          <p:cNvGraphicFramePr/>
          <p:nvPr>
            <p:extLst>
              <p:ext uri="{D42A27DB-BD31-4B8C-83A1-F6EECF244321}">
                <p14:modId xmlns:p14="http://schemas.microsoft.com/office/powerpoint/2010/main" val="2296713768"/>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D857498E-7E33-B0EF-6161-6B23D997F4F1}"/>
              </a:ext>
            </a:extLst>
          </p:cNvPr>
          <p:cNvGrpSpPr/>
          <p:nvPr/>
        </p:nvGrpSpPr>
        <p:grpSpPr>
          <a:xfrm>
            <a:off x="0" y="1297900"/>
            <a:ext cx="1003300" cy="659583"/>
            <a:chOff x="11353800" y="6453113"/>
            <a:chExt cx="1003300" cy="659583"/>
          </a:xfrm>
        </p:grpSpPr>
        <p:grpSp>
          <p:nvGrpSpPr>
            <p:cNvPr id="7" name="Group 6">
              <a:extLst>
                <a:ext uri="{FF2B5EF4-FFF2-40B4-BE49-F238E27FC236}">
                  <a16:creationId xmlns:a16="http://schemas.microsoft.com/office/drawing/2014/main" id="{3915358C-C4DB-4F53-ED03-0EA06BB751B7}"/>
                </a:ext>
              </a:extLst>
            </p:cNvPr>
            <p:cNvGrpSpPr/>
            <p:nvPr/>
          </p:nvGrpSpPr>
          <p:grpSpPr>
            <a:xfrm>
              <a:off x="11353800" y="6453113"/>
              <a:ext cx="1003300" cy="659583"/>
              <a:chOff x="3297767" y="3824883"/>
              <a:chExt cx="1967439" cy="1398425"/>
            </a:xfrm>
          </p:grpSpPr>
          <p:sp>
            <p:nvSpPr>
              <p:cNvPr id="10" name="Freeform: Shape 9">
                <a:extLst>
                  <a:ext uri="{FF2B5EF4-FFF2-40B4-BE49-F238E27FC236}">
                    <a16:creationId xmlns:a16="http://schemas.microsoft.com/office/drawing/2014/main" id="{0B67B613-DC25-479D-0375-C2851B90E7CC}"/>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1" name="TextBox 10">
                <a:extLst>
                  <a:ext uri="{FF2B5EF4-FFF2-40B4-BE49-F238E27FC236}">
                    <a16:creationId xmlns:a16="http://schemas.microsoft.com/office/drawing/2014/main" id="{79BAC8CA-C54C-D924-B523-113538C3FCC8}"/>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8" name="Freeform: Shape 7">
              <a:extLst>
                <a:ext uri="{FF2B5EF4-FFF2-40B4-BE49-F238E27FC236}">
                  <a16:creationId xmlns:a16="http://schemas.microsoft.com/office/drawing/2014/main" id="{3115A73C-9E37-5C0E-EAF5-FAF35792887B}"/>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9" name="Freeform: Shape 8">
              <a:extLst>
                <a:ext uri="{FF2B5EF4-FFF2-40B4-BE49-F238E27FC236}">
                  <a16:creationId xmlns:a16="http://schemas.microsoft.com/office/drawing/2014/main" id="{C8901636-3E5B-A5CA-C567-AAE59745986B}"/>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spTree>
    <p:custDataLst>
      <p:tags r:id="rId1"/>
    </p:custDataLst>
    <p:extLst>
      <p:ext uri="{BB962C8B-B14F-4D97-AF65-F5344CB8AC3E}">
        <p14:creationId xmlns:p14="http://schemas.microsoft.com/office/powerpoint/2010/main" val="634093350"/>
      </p:ext>
    </p:extLst>
  </p:cSld>
  <p:clrMapOvr>
    <a:masterClrMapping/>
  </p:clrMapOvr>
  <mc:AlternateContent xmlns:mc="http://schemas.openxmlformats.org/markup-compatibility/2006" xmlns:p14="http://schemas.microsoft.com/office/powerpoint/2010/main">
    <mc:Choice Requires="p14">
      <p:transition spd="slow" p14:dur="2000" advTm="66090"/>
    </mc:Choice>
    <mc:Fallback xmlns="">
      <p:transition spd="slow" advTm="660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6389F098-54BE-9234-D66B-152466D4B76A}"/>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C290ED-5A62-2470-AF52-B92BDA76032C}"/>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0E5F4CE1-01FF-A5D5-F2AD-99C0C575FF6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Trabajo futuro </a:t>
            </a:r>
            <a:r>
              <a:rPr lang="es-ES" sz="2800" b="1">
                <a:solidFill>
                  <a:schemeClr val="bg2">
                    <a:lumMod val="50000"/>
                  </a:schemeClr>
                </a:solidFill>
                <a:latin typeface="+mj-lt"/>
              </a:rPr>
              <a:t>1/3</a:t>
            </a:r>
            <a:endParaRPr lang="es-ES" sz="2800" b="1">
              <a:solidFill>
                <a:schemeClr val="tx1"/>
              </a:solidFill>
              <a:latin typeface="+mj-lt"/>
            </a:endParaRPr>
          </a:p>
        </p:txBody>
      </p:sp>
      <p:sp>
        <p:nvSpPr>
          <p:cNvPr id="6" name="Slide Number Placeholder 5">
            <a:extLst>
              <a:ext uri="{FF2B5EF4-FFF2-40B4-BE49-F238E27FC236}">
                <a16:creationId xmlns:a16="http://schemas.microsoft.com/office/drawing/2014/main" id="{15FCE523-43B3-A0C9-E81D-E8C1910CBC05}"/>
              </a:ext>
            </a:extLst>
          </p:cNvPr>
          <p:cNvSpPr>
            <a:spLocks noGrp="1"/>
          </p:cNvSpPr>
          <p:nvPr>
            <p:ph type="sldNum" sz="quarter" idx="12"/>
          </p:nvPr>
        </p:nvSpPr>
        <p:spPr/>
        <p:txBody>
          <a:bodyPr/>
          <a:lstStyle/>
          <a:p>
            <a:fld id="{1A06E274-3D30-4D47-98D0-0581248BD0B1}" type="slidenum">
              <a:rPr lang="es-ES" noProof="0" smtClean="0"/>
              <a:t>63</a:t>
            </a:fld>
            <a:endParaRPr lang="es-ES" noProof="0"/>
          </a:p>
        </p:txBody>
      </p:sp>
      <p:sp>
        <p:nvSpPr>
          <p:cNvPr id="3" name="TextBox 2">
            <a:extLst>
              <a:ext uri="{FF2B5EF4-FFF2-40B4-BE49-F238E27FC236}">
                <a16:creationId xmlns:a16="http://schemas.microsoft.com/office/drawing/2014/main" id="{BDB6FC94-F276-5385-E57B-A040F86B71F6}"/>
              </a:ext>
            </a:extLst>
          </p:cNvPr>
          <p:cNvSpPr txBox="1"/>
          <p:nvPr/>
        </p:nvSpPr>
        <p:spPr>
          <a:xfrm>
            <a:off x="383930" y="1730221"/>
            <a:ext cx="571207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t>Data </a:t>
            </a:r>
            <a:r>
              <a:rPr lang="es-ES" sz="2400" b="1" dirty="0" err="1"/>
              <a:t>Mining</a:t>
            </a:r>
            <a:endParaRPr lang="es-ES" sz="2400" b="1" dirty="0"/>
          </a:p>
          <a:p>
            <a:endParaRPr lang="es-ES" sz="2000" dirty="0">
              <a:solidFill>
                <a:srgbClr val="00B050"/>
              </a:solidFill>
            </a:endParaRPr>
          </a:p>
          <a:p>
            <a:pPr marL="457200" indent="-457200">
              <a:buFont typeface="+mj-lt"/>
              <a:buAutoNum type="arabicParenR"/>
            </a:pPr>
            <a:r>
              <a:rPr lang="es-ES" sz="2000" dirty="0"/>
              <a:t>Añadir </a:t>
            </a:r>
            <a:r>
              <a:rPr lang="es-ES" sz="2000" b="1" dirty="0"/>
              <a:t>variables</a:t>
            </a:r>
            <a:r>
              <a:rPr lang="es-ES" sz="2000" dirty="0"/>
              <a:t> basadas en el Matrix </a:t>
            </a:r>
            <a:r>
              <a:rPr lang="es-ES" sz="2000" dirty="0" err="1"/>
              <a:t>Profile</a:t>
            </a:r>
            <a:r>
              <a:rPr lang="es-ES" sz="2000" dirty="0"/>
              <a:t> como variables </a:t>
            </a:r>
            <a:r>
              <a:rPr lang="es-ES" sz="2000" b="1" dirty="0"/>
              <a:t>exógenas</a:t>
            </a:r>
          </a:p>
          <a:p>
            <a:pPr marL="457200" indent="-457200">
              <a:buFont typeface="+mj-lt"/>
              <a:buAutoNum type="arabicParenR"/>
            </a:pPr>
            <a:endParaRPr lang="es-ES" sz="2000" dirty="0"/>
          </a:p>
          <a:p>
            <a:pPr marL="457200" indent="-457200">
              <a:buFont typeface="+mj-lt"/>
              <a:buAutoNum type="arabicParenR"/>
            </a:pPr>
            <a:r>
              <a:rPr lang="es-ES" sz="2000" dirty="0"/>
              <a:t>Incluir </a:t>
            </a:r>
            <a:r>
              <a:rPr lang="es-ES" sz="2000" b="1" dirty="0" err="1"/>
              <a:t>MPlot</a:t>
            </a:r>
            <a:r>
              <a:rPr lang="es-ES" sz="2000" b="1" dirty="0"/>
              <a:t> multifocal</a:t>
            </a:r>
          </a:p>
          <a:p>
            <a:pPr marL="457200" indent="-457200">
              <a:buFont typeface="+mj-lt"/>
              <a:buAutoNum type="arabicParenR"/>
            </a:pPr>
            <a:endParaRPr lang="es-ES" sz="2000" dirty="0"/>
          </a:p>
          <a:p>
            <a:pPr marL="457200" indent="-457200">
              <a:buFont typeface="+mj-lt"/>
              <a:buAutoNum type="arabicParenR"/>
            </a:pPr>
            <a:r>
              <a:rPr lang="es-ES" sz="2000" dirty="0"/>
              <a:t>Incluir </a:t>
            </a:r>
            <a:r>
              <a:rPr lang="es-ES" sz="2000" b="1" dirty="0"/>
              <a:t>Matrix </a:t>
            </a:r>
            <a:r>
              <a:rPr lang="es-ES" sz="2000" b="1" dirty="0" err="1"/>
              <a:t>Profile</a:t>
            </a:r>
            <a:r>
              <a:rPr lang="es-ES" sz="2000" b="1" dirty="0"/>
              <a:t> multivariable</a:t>
            </a:r>
          </a:p>
        </p:txBody>
      </p:sp>
      <p:graphicFrame>
        <p:nvGraphicFramePr>
          <p:cNvPr id="7" name="Diagram 6">
            <a:extLst>
              <a:ext uri="{FF2B5EF4-FFF2-40B4-BE49-F238E27FC236}">
                <a16:creationId xmlns:a16="http://schemas.microsoft.com/office/drawing/2014/main" id="{EBF64342-5544-3E3D-1244-B4BD07A44159}"/>
              </a:ext>
            </a:extLst>
          </p:cNvPr>
          <p:cNvGraphicFramePr/>
          <p:nvPr>
            <p:extLst>
              <p:ext uri="{D42A27DB-BD31-4B8C-83A1-F6EECF244321}">
                <p14:modId xmlns:p14="http://schemas.microsoft.com/office/powerpoint/2010/main" val="3379373766"/>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8" name="Group 7">
            <a:extLst>
              <a:ext uri="{FF2B5EF4-FFF2-40B4-BE49-F238E27FC236}">
                <a16:creationId xmlns:a16="http://schemas.microsoft.com/office/drawing/2014/main" id="{0DC7987A-45DE-1AD9-A71F-7D01190E4A03}"/>
              </a:ext>
            </a:extLst>
          </p:cNvPr>
          <p:cNvGrpSpPr/>
          <p:nvPr/>
        </p:nvGrpSpPr>
        <p:grpSpPr>
          <a:xfrm>
            <a:off x="0" y="1297900"/>
            <a:ext cx="1003300" cy="659583"/>
            <a:chOff x="11353800" y="6453113"/>
            <a:chExt cx="1003300" cy="659583"/>
          </a:xfrm>
        </p:grpSpPr>
        <p:grpSp>
          <p:nvGrpSpPr>
            <p:cNvPr id="9" name="Group 8">
              <a:extLst>
                <a:ext uri="{FF2B5EF4-FFF2-40B4-BE49-F238E27FC236}">
                  <a16:creationId xmlns:a16="http://schemas.microsoft.com/office/drawing/2014/main" id="{1F7B9B9F-0B17-182D-3594-910C57E2A9E1}"/>
                </a:ext>
              </a:extLst>
            </p:cNvPr>
            <p:cNvGrpSpPr/>
            <p:nvPr/>
          </p:nvGrpSpPr>
          <p:grpSpPr>
            <a:xfrm>
              <a:off x="11353800" y="6453113"/>
              <a:ext cx="1003300" cy="659583"/>
              <a:chOff x="3297767" y="3824883"/>
              <a:chExt cx="1967439" cy="1398425"/>
            </a:xfrm>
          </p:grpSpPr>
          <p:sp>
            <p:nvSpPr>
              <p:cNvPr id="12" name="Freeform: Shape 11">
                <a:extLst>
                  <a:ext uri="{FF2B5EF4-FFF2-40B4-BE49-F238E27FC236}">
                    <a16:creationId xmlns:a16="http://schemas.microsoft.com/office/drawing/2014/main" id="{E353975B-3DFA-85EB-46AC-498ED4430645}"/>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3" name="TextBox 12">
                <a:extLst>
                  <a:ext uri="{FF2B5EF4-FFF2-40B4-BE49-F238E27FC236}">
                    <a16:creationId xmlns:a16="http://schemas.microsoft.com/office/drawing/2014/main" id="{C5E85DAC-2E59-B1DB-47BC-D44756E826A7}"/>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10" name="Freeform: Shape 9">
              <a:extLst>
                <a:ext uri="{FF2B5EF4-FFF2-40B4-BE49-F238E27FC236}">
                  <a16:creationId xmlns:a16="http://schemas.microsoft.com/office/drawing/2014/main" id="{C3B0F0A4-4FEE-CD84-5F25-32A832D74EE5}"/>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1" name="Freeform: Shape 10">
              <a:extLst>
                <a:ext uri="{FF2B5EF4-FFF2-40B4-BE49-F238E27FC236}">
                  <a16:creationId xmlns:a16="http://schemas.microsoft.com/office/drawing/2014/main" id="{CFD020B6-2F40-2C59-B23C-E766B7BC255D}"/>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7" name="Picture 2" descr="3+ Thousand Diligence Icon Royalty-Free Images, Stock Photos &amp; Pictures |  Shutterstock">
            <a:extLst>
              <a:ext uri="{FF2B5EF4-FFF2-40B4-BE49-F238E27FC236}">
                <a16:creationId xmlns:a16="http://schemas.microsoft.com/office/drawing/2014/main" id="{6AC4F7B1-B256-601D-9B7F-B84B2606577E}"/>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32550" y="2550950"/>
            <a:ext cx="1756099" cy="17560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12017122"/>
      </p:ext>
    </p:extLst>
  </p:cSld>
  <p:clrMapOvr>
    <a:masterClrMapping/>
  </p:clrMapOvr>
  <mc:AlternateContent xmlns:mc="http://schemas.openxmlformats.org/markup-compatibility/2006" xmlns:p14="http://schemas.microsoft.com/office/powerpoint/2010/main">
    <mc:Choice Requires="p14">
      <p:transition spd="slow" p14:dur="2000" advTm="21388"/>
    </mc:Choice>
    <mc:Fallback xmlns="">
      <p:transition spd="slow" advTm="213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81413879-222E-4EFA-D712-0949689FE051}"/>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20D81985-EC8A-5781-E109-B7205DA4F82D}"/>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FD3DD8FF-6D79-123B-2869-4DB82B83785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Trabajo futuro </a:t>
            </a:r>
            <a:r>
              <a:rPr lang="es-ES" sz="2800" b="1">
                <a:solidFill>
                  <a:schemeClr val="bg2">
                    <a:lumMod val="50000"/>
                  </a:schemeClr>
                </a:solidFill>
                <a:latin typeface="+mj-lt"/>
              </a:rPr>
              <a:t>2/3</a:t>
            </a:r>
            <a:endParaRPr lang="es-ES" sz="2800" b="1">
              <a:solidFill>
                <a:schemeClr val="tx1"/>
              </a:solidFill>
              <a:latin typeface="+mj-lt"/>
            </a:endParaRPr>
          </a:p>
        </p:txBody>
      </p:sp>
      <p:sp>
        <p:nvSpPr>
          <p:cNvPr id="6" name="Slide Number Placeholder 5">
            <a:extLst>
              <a:ext uri="{FF2B5EF4-FFF2-40B4-BE49-F238E27FC236}">
                <a16:creationId xmlns:a16="http://schemas.microsoft.com/office/drawing/2014/main" id="{8CF7BF5B-EC69-0BB4-CF1E-A3C791529914}"/>
              </a:ext>
            </a:extLst>
          </p:cNvPr>
          <p:cNvSpPr>
            <a:spLocks noGrp="1"/>
          </p:cNvSpPr>
          <p:nvPr>
            <p:ph type="sldNum" sz="quarter" idx="12"/>
          </p:nvPr>
        </p:nvSpPr>
        <p:spPr/>
        <p:txBody>
          <a:bodyPr/>
          <a:lstStyle/>
          <a:p>
            <a:fld id="{1A06E274-3D30-4D47-98D0-0581248BD0B1}" type="slidenum">
              <a:rPr lang="es-ES" noProof="0" smtClean="0"/>
              <a:t>64</a:t>
            </a:fld>
            <a:endParaRPr lang="es-ES" noProof="0"/>
          </a:p>
        </p:txBody>
      </p:sp>
      <p:sp>
        <p:nvSpPr>
          <p:cNvPr id="3" name="TextBox 2">
            <a:extLst>
              <a:ext uri="{FF2B5EF4-FFF2-40B4-BE49-F238E27FC236}">
                <a16:creationId xmlns:a16="http://schemas.microsoft.com/office/drawing/2014/main" id="{2ED9F6C3-9FF8-A38B-30B2-B593A6659BAB}"/>
              </a:ext>
            </a:extLst>
          </p:cNvPr>
          <p:cNvSpPr txBox="1"/>
          <p:nvPr/>
        </p:nvSpPr>
        <p:spPr>
          <a:xfrm>
            <a:off x="383930" y="1730221"/>
            <a:ext cx="6931270" cy="26161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t>Deep </a:t>
            </a:r>
            <a:r>
              <a:rPr lang="es-ES" sz="2400" b="1" dirty="0" err="1"/>
              <a:t>Learning</a:t>
            </a:r>
            <a:r>
              <a:rPr lang="es-ES" sz="2400" b="1" dirty="0"/>
              <a:t> | Mejorar el proceso de ajuste fino</a:t>
            </a:r>
          </a:p>
          <a:p>
            <a:endParaRPr lang="es-ES" sz="2000" dirty="0">
              <a:solidFill>
                <a:srgbClr val="00B050"/>
              </a:solidFill>
            </a:endParaRPr>
          </a:p>
          <a:p>
            <a:pPr marL="457200" indent="-457200">
              <a:buFont typeface="+mj-lt"/>
              <a:buAutoNum type="arabicParenR"/>
            </a:pPr>
            <a:r>
              <a:rPr lang="es-ES" sz="2000" dirty="0"/>
              <a:t>Modificando la </a:t>
            </a:r>
            <a:r>
              <a:rPr lang="es-ES" sz="2000" b="1" dirty="0"/>
              <a:t>distancia de pérdida (</a:t>
            </a:r>
            <a:r>
              <a:rPr lang="es-ES" sz="2000" b="1" dirty="0" err="1"/>
              <a:t>loss</a:t>
            </a:r>
            <a:r>
              <a:rPr lang="es-ES" sz="2000" b="1" dirty="0"/>
              <a:t>)</a:t>
            </a:r>
          </a:p>
          <a:p>
            <a:pPr marL="457200" indent="-457200">
              <a:buFont typeface="+mj-lt"/>
              <a:buAutoNum type="arabicParenR"/>
            </a:pPr>
            <a:endParaRPr lang="es-ES" sz="2000" dirty="0"/>
          </a:p>
          <a:p>
            <a:pPr marL="457200" indent="-457200">
              <a:buFont typeface="+mj-lt"/>
              <a:buAutoNum type="arabicParenR"/>
            </a:pPr>
            <a:r>
              <a:rPr lang="es-ES" sz="2000" dirty="0"/>
              <a:t>Usando </a:t>
            </a:r>
            <a:r>
              <a:rPr lang="es-ES" sz="2000" b="1" dirty="0"/>
              <a:t>datos preprocesados</a:t>
            </a:r>
            <a:r>
              <a:rPr lang="es-ES" sz="2000" dirty="0"/>
              <a:t> en lugar de los datos brutos</a:t>
            </a:r>
          </a:p>
          <a:p>
            <a:pPr marL="457200" indent="-457200">
              <a:buFont typeface="+mj-lt"/>
              <a:buAutoNum type="arabicParenR"/>
            </a:pPr>
            <a:endParaRPr lang="es-ES" sz="2000" dirty="0"/>
          </a:p>
          <a:p>
            <a:pPr marL="457200" indent="-457200">
              <a:buFont typeface="+mj-lt"/>
              <a:buAutoNum type="arabicParenR"/>
            </a:pPr>
            <a:r>
              <a:rPr lang="es-ES" sz="2000" b="1" dirty="0"/>
              <a:t>Congelando capas</a:t>
            </a:r>
            <a:r>
              <a:rPr lang="es-ES" sz="2000" dirty="0"/>
              <a:t> durante el proceso</a:t>
            </a:r>
          </a:p>
        </p:txBody>
      </p:sp>
      <p:graphicFrame>
        <p:nvGraphicFramePr>
          <p:cNvPr id="7" name="Diagram 6">
            <a:extLst>
              <a:ext uri="{FF2B5EF4-FFF2-40B4-BE49-F238E27FC236}">
                <a16:creationId xmlns:a16="http://schemas.microsoft.com/office/drawing/2014/main" id="{D833D18A-507F-32FD-1A81-55356D229228}"/>
              </a:ext>
            </a:extLst>
          </p:cNvPr>
          <p:cNvGraphicFramePr/>
          <p:nvPr>
            <p:extLst>
              <p:ext uri="{D42A27DB-BD31-4B8C-83A1-F6EECF244321}">
                <p14:modId xmlns:p14="http://schemas.microsoft.com/office/powerpoint/2010/main" val="3379373766"/>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54CCAD53-3A82-C6A2-D6E8-9D65E99CE8DA}"/>
              </a:ext>
            </a:extLst>
          </p:cNvPr>
          <p:cNvGrpSpPr/>
          <p:nvPr/>
        </p:nvGrpSpPr>
        <p:grpSpPr>
          <a:xfrm>
            <a:off x="0" y="1297900"/>
            <a:ext cx="1003300" cy="659583"/>
            <a:chOff x="11353800" y="6453113"/>
            <a:chExt cx="1003300" cy="659583"/>
          </a:xfrm>
        </p:grpSpPr>
        <p:grpSp>
          <p:nvGrpSpPr>
            <p:cNvPr id="8" name="Group 7">
              <a:extLst>
                <a:ext uri="{FF2B5EF4-FFF2-40B4-BE49-F238E27FC236}">
                  <a16:creationId xmlns:a16="http://schemas.microsoft.com/office/drawing/2014/main" id="{2FB1A34B-D69E-86A7-EFEA-2CBDD1AFB624}"/>
                </a:ext>
              </a:extLst>
            </p:cNvPr>
            <p:cNvGrpSpPr/>
            <p:nvPr/>
          </p:nvGrpSpPr>
          <p:grpSpPr>
            <a:xfrm>
              <a:off x="11353800" y="6453113"/>
              <a:ext cx="1003300" cy="659583"/>
              <a:chOff x="3297767" y="3824883"/>
              <a:chExt cx="1967439" cy="1398425"/>
            </a:xfrm>
          </p:grpSpPr>
          <p:sp>
            <p:nvSpPr>
              <p:cNvPr id="11" name="Freeform: Shape 10">
                <a:extLst>
                  <a:ext uri="{FF2B5EF4-FFF2-40B4-BE49-F238E27FC236}">
                    <a16:creationId xmlns:a16="http://schemas.microsoft.com/office/drawing/2014/main" id="{BBDCCF1D-7B2A-0F4F-EC1C-F7E6073F16AD}"/>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2" name="TextBox 11">
                <a:extLst>
                  <a:ext uri="{FF2B5EF4-FFF2-40B4-BE49-F238E27FC236}">
                    <a16:creationId xmlns:a16="http://schemas.microsoft.com/office/drawing/2014/main" id="{22D776CD-DFDB-5D97-B4A9-53EC9B1B0382}"/>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9" name="Freeform: Shape 8">
              <a:extLst>
                <a:ext uri="{FF2B5EF4-FFF2-40B4-BE49-F238E27FC236}">
                  <a16:creationId xmlns:a16="http://schemas.microsoft.com/office/drawing/2014/main" id="{357F6C01-4499-8D30-8934-2A472F30F394}"/>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0" name="Freeform: Shape 9">
              <a:extLst>
                <a:ext uri="{FF2B5EF4-FFF2-40B4-BE49-F238E27FC236}">
                  <a16:creationId xmlns:a16="http://schemas.microsoft.com/office/drawing/2014/main" id="{BA013BB4-E8AD-9E9E-6AD1-C5C258B038B4}"/>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5" name="Picture 2" descr="3+ Thousand Diligence Icon Royalty-Free Images, Stock Photos &amp; Pictures |  Shutterstock">
            <a:extLst>
              <a:ext uri="{FF2B5EF4-FFF2-40B4-BE49-F238E27FC236}">
                <a16:creationId xmlns:a16="http://schemas.microsoft.com/office/drawing/2014/main" id="{DD7FAA5C-B1DE-B435-3293-AE0396C9DC55}"/>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32550" y="2550950"/>
            <a:ext cx="1756099" cy="17560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6343332"/>
      </p:ext>
    </p:extLst>
  </p:cSld>
  <p:clrMapOvr>
    <a:masterClrMapping/>
  </p:clrMapOvr>
  <mc:AlternateContent xmlns:mc="http://schemas.openxmlformats.org/markup-compatibility/2006" xmlns:p14="http://schemas.microsoft.com/office/powerpoint/2010/main">
    <mc:Choice Requires="p14">
      <p:transition spd="slow" p14:dur="2000" advTm="16913"/>
    </mc:Choice>
    <mc:Fallback xmlns="">
      <p:transition spd="slow" advTm="169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4DBCA783-9F94-2EE9-BD76-D6A1C8805018}"/>
            </a:ext>
          </a:extLst>
        </p:cNvPr>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BD319533-EE84-5682-C4F6-DB60EB0356C5}"/>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F4B95718-E75A-8751-E1C3-038CD434DACF}"/>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Trabajo futuro </a:t>
            </a:r>
            <a:r>
              <a:rPr lang="es-ES" sz="2800" b="1">
                <a:solidFill>
                  <a:schemeClr val="bg2">
                    <a:lumMod val="50000"/>
                  </a:schemeClr>
                </a:solidFill>
                <a:latin typeface="+mj-lt"/>
              </a:rPr>
              <a:t>3/3</a:t>
            </a:r>
            <a:endParaRPr lang="es-ES" sz="2800" b="1">
              <a:solidFill>
                <a:schemeClr val="tx1"/>
              </a:solidFill>
              <a:latin typeface="+mj-lt"/>
            </a:endParaRPr>
          </a:p>
        </p:txBody>
      </p:sp>
      <p:sp>
        <p:nvSpPr>
          <p:cNvPr id="6" name="Slide Number Placeholder 5">
            <a:extLst>
              <a:ext uri="{FF2B5EF4-FFF2-40B4-BE49-F238E27FC236}">
                <a16:creationId xmlns:a16="http://schemas.microsoft.com/office/drawing/2014/main" id="{29004290-5E90-A30A-FE4B-AA7057FDD782}"/>
              </a:ext>
            </a:extLst>
          </p:cNvPr>
          <p:cNvSpPr>
            <a:spLocks noGrp="1"/>
          </p:cNvSpPr>
          <p:nvPr>
            <p:ph type="sldNum" sz="quarter" idx="12"/>
          </p:nvPr>
        </p:nvSpPr>
        <p:spPr/>
        <p:txBody>
          <a:bodyPr/>
          <a:lstStyle/>
          <a:p>
            <a:fld id="{1A06E274-3D30-4D47-98D0-0581248BD0B1}" type="slidenum">
              <a:rPr lang="es-ES" noProof="0" smtClean="0"/>
              <a:t>65</a:t>
            </a:fld>
            <a:endParaRPr lang="es-ES" noProof="0"/>
          </a:p>
        </p:txBody>
      </p:sp>
      <p:sp>
        <p:nvSpPr>
          <p:cNvPr id="3" name="TextBox 2">
            <a:extLst>
              <a:ext uri="{FF2B5EF4-FFF2-40B4-BE49-F238E27FC236}">
                <a16:creationId xmlns:a16="http://schemas.microsoft.com/office/drawing/2014/main" id="{93F50AE1-1064-7953-938A-E8E71B5644FD}"/>
              </a:ext>
            </a:extLst>
          </p:cNvPr>
          <p:cNvSpPr txBox="1"/>
          <p:nvPr/>
        </p:nvSpPr>
        <p:spPr>
          <a:xfrm>
            <a:off x="383930" y="1730221"/>
            <a:ext cx="5712070"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sz="2400" b="1" dirty="0"/>
              <a:t>Deep </a:t>
            </a:r>
            <a:r>
              <a:rPr lang="es-ES" sz="2400" b="1" dirty="0" err="1"/>
              <a:t>Learning</a:t>
            </a:r>
            <a:r>
              <a:rPr lang="es-ES" sz="2400" b="1" dirty="0"/>
              <a:t> | Otros</a:t>
            </a:r>
          </a:p>
          <a:p>
            <a:endParaRPr lang="es-ES" sz="2000" dirty="0">
              <a:solidFill>
                <a:srgbClr val="00B050"/>
              </a:solidFill>
            </a:endParaRPr>
          </a:p>
          <a:p>
            <a:pPr marL="457200" indent="-457200">
              <a:buFont typeface="+mj-lt"/>
              <a:buAutoNum type="arabicParenR"/>
            </a:pPr>
            <a:r>
              <a:rPr lang="es-ES" sz="2000" dirty="0"/>
              <a:t>Integrar </a:t>
            </a:r>
            <a:r>
              <a:rPr lang="es-ES" sz="2000" b="1" dirty="0"/>
              <a:t>nuevos modelos fundacionales</a:t>
            </a:r>
            <a:endParaRPr lang="es-ES" sz="2000" dirty="0"/>
          </a:p>
          <a:p>
            <a:pPr marL="457200" indent="-457200">
              <a:buFont typeface="+mj-lt"/>
              <a:buAutoNum type="arabicParenR"/>
            </a:pPr>
            <a:endParaRPr lang="es-ES" sz="2000" dirty="0"/>
          </a:p>
          <a:p>
            <a:pPr marL="457200" indent="-457200">
              <a:buFont typeface="+mj-lt"/>
              <a:buAutoNum type="arabicParenR"/>
            </a:pPr>
            <a:r>
              <a:rPr lang="es-ES" sz="2000" dirty="0"/>
              <a:t>Usar </a:t>
            </a:r>
            <a:r>
              <a:rPr lang="es-ES" sz="2000" b="1" dirty="0"/>
              <a:t>otras técnicas de proyección</a:t>
            </a:r>
            <a:endParaRPr lang="es-ES" sz="2000" dirty="0"/>
          </a:p>
          <a:p>
            <a:pPr marL="457200" indent="-457200">
              <a:buFont typeface="+mj-lt"/>
              <a:buAutoNum type="arabicParenR"/>
            </a:pPr>
            <a:endParaRPr lang="es-ES" sz="2000" dirty="0"/>
          </a:p>
        </p:txBody>
      </p:sp>
      <p:graphicFrame>
        <p:nvGraphicFramePr>
          <p:cNvPr id="7" name="Diagram 6">
            <a:extLst>
              <a:ext uri="{FF2B5EF4-FFF2-40B4-BE49-F238E27FC236}">
                <a16:creationId xmlns:a16="http://schemas.microsoft.com/office/drawing/2014/main" id="{2DA433CE-9EA3-DC43-5384-DBA91C826AE2}"/>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 name="Group 1">
            <a:extLst>
              <a:ext uri="{FF2B5EF4-FFF2-40B4-BE49-F238E27FC236}">
                <a16:creationId xmlns:a16="http://schemas.microsoft.com/office/drawing/2014/main" id="{407B97B4-56A5-E235-A435-09FF6C63817B}"/>
              </a:ext>
            </a:extLst>
          </p:cNvPr>
          <p:cNvGrpSpPr/>
          <p:nvPr/>
        </p:nvGrpSpPr>
        <p:grpSpPr>
          <a:xfrm>
            <a:off x="0" y="1297900"/>
            <a:ext cx="1003300" cy="659583"/>
            <a:chOff x="11353800" y="6453113"/>
            <a:chExt cx="1003300" cy="659583"/>
          </a:xfrm>
        </p:grpSpPr>
        <p:grpSp>
          <p:nvGrpSpPr>
            <p:cNvPr id="8" name="Group 7">
              <a:extLst>
                <a:ext uri="{FF2B5EF4-FFF2-40B4-BE49-F238E27FC236}">
                  <a16:creationId xmlns:a16="http://schemas.microsoft.com/office/drawing/2014/main" id="{E21E9103-BBA1-4F6F-D11F-6571CBE7702D}"/>
                </a:ext>
              </a:extLst>
            </p:cNvPr>
            <p:cNvGrpSpPr/>
            <p:nvPr/>
          </p:nvGrpSpPr>
          <p:grpSpPr>
            <a:xfrm>
              <a:off x="11353800" y="6453113"/>
              <a:ext cx="1003300" cy="659583"/>
              <a:chOff x="3297767" y="3824883"/>
              <a:chExt cx="1967439" cy="1398425"/>
            </a:xfrm>
          </p:grpSpPr>
          <p:sp>
            <p:nvSpPr>
              <p:cNvPr id="11" name="Freeform: Shape 10">
                <a:extLst>
                  <a:ext uri="{FF2B5EF4-FFF2-40B4-BE49-F238E27FC236}">
                    <a16:creationId xmlns:a16="http://schemas.microsoft.com/office/drawing/2014/main" id="{455EB5E7-1EDE-7CDB-ACE9-9CA22954795B}"/>
                  </a:ext>
                </a:extLst>
              </p:cNvPr>
              <p:cNvSpPr/>
              <p:nvPr/>
            </p:nvSpPr>
            <p:spPr>
              <a:xfrm>
                <a:off x="3297767" y="3824883"/>
                <a:ext cx="1967439" cy="1011436"/>
              </a:xfrm>
              <a:custGeom>
                <a:avLst/>
                <a:gdLst>
                  <a:gd name="connsiteX0" fmla="*/ 544307 w 1967439"/>
                  <a:gd name="connsiteY0" fmla="*/ 35856 h 1011436"/>
                  <a:gd name="connsiteX1" fmla="*/ 99882 w 1967439"/>
                  <a:gd name="connsiteY1" fmla="*/ 343837 h 1011436"/>
                  <a:gd name="connsiteX2" fmla="*/ 99882 w 1967439"/>
                  <a:gd name="connsiteY2" fmla="*/ 784909 h 1011436"/>
                  <a:gd name="connsiteX3" fmla="*/ 277377 w 1967439"/>
                  <a:gd name="connsiteY3" fmla="*/ 962404 h 1011436"/>
                  <a:gd name="connsiteX4" fmla="*/ 772541 w 1967439"/>
                  <a:gd name="connsiteY4" fmla="*/ 628302 h 1011436"/>
                  <a:gd name="connsiteX5" fmla="*/ 772541 w 1967439"/>
                  <a:gd name="connsiteY5" fmla="*/ 645044 h 1011436"/>
                  <a:gd name="connsiteX6" fmla="*/ 817605 w 1967439"/>
                  <a:gd name="connsiteY6" fmla="*/ 645044 h 1011436"/>
                  <a:gd name="connsiteX7" fmla="*/ 327728 w 1967439"/>
                  <a:gd name="connsiteY7" fmla="*/ 975579 h 1011436"/>
                  <a:gd name="connsiteX8" fmla="*/ 1423935 w 1967439"/>
                  <a:gd name="connsiteY8" fmla="*/ 975579 h 1011436"/>
                  <a:gd name="connsiteX9" fmla="*/ 1868360 w 1967439"/>
                  <a:gd name="connsiteY9" fmla="*/ 667598 h 1011436"/>
                  <a:gd name="connsiteX10" fmla="*/ 1868360 w 1967439"/>
                  <a:gd name="connsiteY10" fmla="*/ 226526 h 1011436"/>
                  <a:gd name="connsiteX11" fmla="*/ 1694924 w 1967439"/>
                  <a:gd name="connsiteY11" fmla="*/ 53090 h 1011436"/>
                  <a:gd name="connsiteX12" fmla="*/ 1120328 w 1967439"/>
                  <a:gd name="connsiteY12" fmla="*/ 440788 h 1011436"/>
                  <a:gd name="connsiteX13" fmla="*/ 1050451 w 1967439"/>
                  <a:gd name="connsiteY13" fmla="*/ 440788 h 1011436"/>
                  <a:gd name="connsiteX14" fmla="*/ 1650589 w 1967439"/>
                  <a:gd name="connsiteY14" fmla="*/ 35856 h 1011436"/>
                  <a:gd name="connsiteX15" fmla="*/ 415649 w 1967439"/>
                  <a:gd name="connsiteY15" fmla="*/ 0 h 1011436"/>
                  <a:gd name="connsiteX16" fmla="*/ 1805418 w 1967439"/>
                  <a:gd name="connsiteY16" fmla="*/ 0 h 1011436"/>
                  <a:gd name="connsiteX17" fmla="*/ 1967439 w 1967439"/>
                  <a:gd name="connsiteY17" fmla="*/ 149704 h 1011436"/>
                  <a:gd name="connsiteX18" fmla="*/ 1967439 w 1967439"/>
                  <a:gd name="connsiteY18" fmla="*/ 734223 h 1011436"/>
                  <a:gd name="connsiteX19" fmla="*/ 1567412 w 1967439"/>
                  <a:gd name="connsiteY19" fmla="*/ 1011436 h 1011436"/>
                  <a:gd name="connsiteX20" fmla="*/ 176031 w 1967439"/>
                  <a:gd name="connsiteY20" fmla="*/ 1011436 h 1011436"/>
                  <a:gd name="connsiteX21" fmla="*/ 0 w 1967439"/>
                  <a:gd name="connsiteY21" fmla="*/ 837823 h 1011436"/>
                  <a:gd name="connsiteX22" fmla="*/ 0 w 1967439"/>
                  <a:gd name="connsiteY22" fmla="*/ 288040 h 1011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67439" h="1011436">
                    <a:moveTo>
                      <a:pt x="544307" y="35856"/>
                    </a:moveTo>
                    <a:lnTo>
                      <a:pt x="99882" y="343837"/>
                    </a:lnTo>
                    <a:lnTo>
                      <a:pt x="99882" y="784909"/>
                    </a:lnTo>
                    <a:lnTo>
                      <a:pt x="277377" y="962404"/>
                    </a:lnTo>
                    <a:lnTo>
                      <a:pt x="772541" y="628302"/>
                    </a:lnTo>
                    <a:lnTo>
                      <a:pt x="772541" y="645044"/>
                    </a:lnTo>
                    <a:lnTo>
                      <a:pt x="817605" y="645044"/>
                    </a:lnTo>
                    <a:lnTo>
                      <a:pt x="327728" y="975579"/>
                    </a:lnTo>
                    <a:lnTo>
                      <a:pt x="1423935" y="975579"/>
                    </a:lnTo>
                    <a:lnTo>
                      <a:pt x="1868360" y="667598"/>
                    </a:lnTo>
                    <a:lnTo>
                      <a:pt x="1868360" y="226526"/>
                    </a:lnTo>
                    <a:lnTo>
                      <a:pt x="1694924" y="53090"/>
                    </a:lnTo>
                    <a:lnTo>
                      <a:pt x="1120328" y="440788"/>
                    </a:lnTo>
                    <a:lnTo>
                      <a:pt x="1050451" y="440788"/>
                    </a:lnTo>
                    <a:lnTo>
                      <a:pt x="1650589" y="35856"/>
                    </a:lnTo>
                    <a:close/>
                    <a:moveTo>
                      <a:pt x="415649" y="0"/>
                    </a:moveTo>
                    <a:lnTo>
                      <a:pt x="1805418" y="0"/>
                    </a:lnTo>
                    <a:lnTo>
                      <a:pt x="1967439" y="149704"/>
                    </a:lnTo>
                    <a:lnTo>
                      <a:pt x="1967439" y="734223"/>
                    </a:lnTo>
                    <a:lnTo>
                      <a:pt x="1567412" y="1011436"/>
                    </a:lnTo>
                    <a:lnTo>
                      <a:pt x="176031" y="1011436"/>
                    </a:lnTo>
                    <a:lnTo>
                      <a:pt x="0" y="837823"/>
                    </a:lnTo>
                    <a:lnTo>
                      <a:pt x="0" y="288040"/>
                    </a:lnTo>
                    <a:close/>
                  </a:path>
                </a:pathLst>
              </a:cu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s-ES" noProof="0"/>
              </a:p>
            </p:txBody>
          </p:sp>
          <p:sp>
            <p:nvSpPr>
              <p:cNvPr id="12" name="TextBox 11">
                <a:extLst>
                  <a:ext uri="{FF2B5EF4-FFF2-40B4-BE49-F238E27FC236}">
                    <a16:creationId xmlns:a16="http://schemas.microsoft.com/office/drawing/2014/main" id="{7CA8143C-A31F-B445-EC80-46C861EC774C}"/>
                  </a:ext>
                </a:extLst>
              </p:cNvPr>
              <p:cNvSpPr txBox="1"/>
              <p:nvPr/>
            </p:nvSpPr>
            <p:spPr>
              <a:xfrm>
                <a:off x="4281487" y="4440263"/>
                <a:ext cx="561974" cy="783045"/>
              </a:xfrm>
              <a:prstGeom prst="rect">
                <a:avLst/>
              </a:prstGeom>
              <a:noFill/>
            </p:spPr>
            <p:txBody>
              <a:bodyPr wrap="square">
                <a:spAutoFit/>
              </a:bodyPr>
              <a:lstStyle/>
              <a:p>
                <a:endParaRPr lang="es-ES" b="1" noProof="0"/>
              </a:p>
            </p:txBody>
          </p:sp>
        </p:grpSp>
        <p:sp>
          <p:nvSpPr>
            <p:cNvPr id="9" name="Freeform: Shape 8">
              <a:extLst>
                <a:ext uri="{FF2B5EF4-FFF2-40B4-BE49-F238E27FC236}">
                  <a16:creationId xmlns:a16="http://schemas.microsoft.com/office/drawing/2014/main" id="{8408F266-334D-0A98-1E8E-13FB4B52FF8F}"/>
                </a:ext>
              </a:extLst>
            </p:cNvPr>
            <p:cNvSpPr/>
            <p:nvPr/>
          </p:nvSpPr>
          <p:spPr>
            <a:xfrm rot="10800000">
              <a:off x="11517235" y="6473373"/>
              <a:ext cx="796394" cy="443231"/>
            </a:xfrm>
            <a:custGeom>
              <a:avLst/>
              <a:gdLst>
                <a:gd name="connsiteX0" fmla="*/ 205655 w 1561703"/>
                <a:gd name="connsiteY0" fmla="*/ 939723 h 939723"/>
                <a:gd name="connsiteX1" fmla="*/ 190670 w 1561703"/>
                <a:gd name="connsiteY1" fmla="*/ 939723 h 939723"/>
                <a:gd name="connsiteX2" fmla="*/ 0 w 1561703"/>
                <a:gd name="connsiteY2" fmla="*/ 749053 h 939723"/>
                <a:gd name="connsiteX3" fmla="*/ 0 w 1561703"/>
                <a:gd name="connsiteY3" fmla="*/ 307981 h 939723"/>
                <a:gd name="connsiteX4" fmla="*/ 444425 w 1561703"/>
                <a:gd name="connsiteY4" fmla="*/ 0 h 939723"/>
                <a:gd name="connsiteX5" fmla="*/ 1561703 w 1561703"/>
                <a:gd name="connsiteY5" fmla="*/ 0 h 939723"/>
                <a:gd name="connsiteX6" fmla="*/ 1084733 w 1561703"/>
                <a:gd name="connsiteY6" fmla="*/ 330535 h 939723"/>
                <a:gd name="connsiteX7" fmla="*/ 707509 w 1561703"/>
                <a:gd name="connsiteY7" fmla="*/ 330535 h 939723"/>
                <a:gd name="connsiteX8" fmla="*/ 673466 w 1561703"/>
                <a:gd name="connsiteY8" fmla="*/ 364578 h 939723"/>
                <a:gd name="connsiteX9" fmla="*/ 673466 w 1561703"/>
                <a:gd name="connsiteY9" fmla="*/ 364578 h 939723"/>
                <a:gd name="connsiteX10" fmla="*/ 673465 w 1561703"/>
                <a:gd name="connsiteY10" fmla="*/ 364578 h 939723"/>
                <a:gd name="connsiteX11" fmla="*/ 673465 w 1561703"/>
                <a:gd name="connsiteY11" fmla="*/ 534791 h 939723"/>
                <a:gd name="connsiteX12" fmla="*/ 789985 w 1561703"/>
                <a:gd name="connsiteY12" fmla="*/ 53479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1703" h="939723">
                  <a:moveTo>
                    <a:pt x="205655" y="939723"/>
                  </a:moveTo>
                  <a:lnTo>
                    <a:pt x="190670" y="939723"/>
                  </a:lnTo>
                  <a:lnTo>
                    <a:pt x="0" y="749053"/>
                  </a:lnTo>
                  <a:lnTo>
                    <a:pt x="0" y="307981"/>
                  </a:lnTo>
                  <a:lnTo>
                    <a:pt x="444425" y="0"/>
                  </a:lnTo>
                  <a:lnTo>
                    <a:pt x="1561703" y="0"/>
                  </a:lnTo>
                  <a:lnTo>
                    <a:pt x="1084733" y="330535"/>
                  </a:lnTo>
                  <a:lnTo>
                    <a:pt x="707509" y="330535"/>
                  </a:lnTo>
                  <a:lnTo>
                    <a:pt x="673466" y="364578"/>
                  </a:lnTo>
                  <a:lnTo>
                    <a:pt x="673466" y="364578"/>
                  </a:lnTo>
                  <a:lnTo>
                    <a:pt x="673465" y="364578"/>
                  </a:lnTo>
                  <a:lnTo>
                    <a:pt x="673465" y="534791"/>
                  </a:lnTo>
                  <a:lnTo>
                    <a:pt x="789985" y="534791"/>
                  </a:lnTo>
                  <a:close/>
                </a:path>
              </a:pathLst>
            </a:custGeom>
            <a:solidFill>
              <a:srgbClr val="E6D0DE">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sp>
          <p:nvSpPr>
            <p:cNvPr id="10" name="Freeform: Shape 9">
              <a:extLst>
                <a:ext uri="{FF2B5EF4-FFF2-40B4-BE49-F238E27FC236}">
                  <a16:creationId xmlns:a16="http://schemas.microsoft.com/office/drawing/2014/main" id="{607037AB-AB9E-141C-9C7D-3CEE77466A35}"/>
                </a:ext>
              </a:extLst>
            </p:cNvPr>
            <p:cNvSpPr/>
            <p:nvPr/>
          </p:nvSpPr>
          <p:spPr>
            <a:xfrm>
              <a:off x="11402594" y="6470025"/>
              <a:ext cx="796394" cy="443231"/>
            </a:xfrm>
            <a:custGeom>
              <a:avLst/>
              <a:gdLst>
                <a:gd name="connsiteX0" fmla="*/ 444425 w 1561703"/>
                <a:gd name="connsiteY0" fmla="*/ 0 h 939723"/>
                <a:gd name="connsiteX1" fmla="*/ 1561703 w 1561703"/>
                <a:gd name="connsiteY1" fmla="*/ 0 h 939723"/>
                <a:gd name="connsiteX2" fmla="*/ 977374 w 1561703"/>
                <a:gd name="connsiteY2" fmla="*/ 404933 h 939723"/>
                <a:gd name="connsiteX3" fmla="*/ 1095011 w 1561703"/>
                <a:gd name="connsiteY3" fmla="*/ 404933 h 939723"/>
                <a:gd name="connsiteX4" fmla="*/ 1095011 w 1561703"/>
                <a:gd name="connsiteY4" fmla="*/ 575146 h 939723"/>
                <a:gd name="connsiteX5" fmla="*/ 1060968 w 1561703"/>
                <a:gd name="connsiteY5" fmla="*/ 609189 h 939723"/>
                <a:gd name="connsiteX6" fmla="*/ 682626 w 1561703"/>
                <a:gd name="connsiteY6" fmla="*/ 609189 h 939723"/>
                <a:gd name="connsiteX7" fmla="*/ 205655 w 1561703"/>
                <a:gd name="connsiteY7" fmla="*/ 939723 h 939723"/>
                <a:gd name="connsiteX8" fmla="*/ 190670 w 1561703"/>
                <a:gd name="connsiteY8" fmla="*/ 939723 h 939723"/>
                <a:gd name="connsiteX9" fmla="*/ 0 w 1561703"/>
                <a:gd name="connsiteY9" fmla="*/ 749053 h 939723"/>
                <a:gd name="connsiteX10" fmla="*/ 0 w 1561703"/>
                <a:gd name="connsiteY10" fmla="*/ 307981 h 93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61703" h="939723">
                  <a:moveTo>
                    <a:pt x="444425" y="0"/>
                  </a:moveTo>
                  <a:lnTo>
                    <a:pt x="1561703" y="0"/>
                  </a:lnTo>
                  <a:lnTo>
                    <a:pt x="977374" y="404933"/>
                  </a:lnTo>
                  <a:lnTo>
                    <a:pt x="1095011" y="404933"/>
                  </a:lnTo>
                  <a:lnTo>
                    <a:pt x="1095011" y="575146"/>
                  </a:lnTo>
                  <a:lnTo>
                    <a:pt x="1060968" y="609189"/>
                  </a:lnTo>
                  <a:lnTo>
                    <a:pt x="682626" y="609189"/>
                  </a:lnTo>
                  <a:lnTo>
                    <a:pt x="205655" y="939723"/>
                  </a:lnTo>
                  <a:lnTo>
                    <a:pt x="190670" y="939723"/>
                  </a:lnTo>
                  <a:lnTo>
                    <a:pt x="0" y="749053"/>
                  </a:lnTo>
                  <a:lnTo>
                    <a:pt x="0" y="307981"/>
                  </a:lnTo>
                  <a:close/>
                </a:path>
              </a:pathLst>
            </a:custGeom>
            <a:solidFill>
              <a:srgbClr val="FFD1AD">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s-ES" noProof="0"/>
            </a:p>
          </p:txBody>
        </p:sp>
      </p:grpSp>
      <p:pic>
        <p:nvPicPr>
          <p:cNvPr id="1026" name="Picture 2" descr="3+ Thousand Diligence Icon Royalty-Free Images, Stock Photos &amp; Pictures |  Shutterstock">
            <a:extLst>
              <a:ext uri="{FF2B5EF4-FFF2-40B4-BE49-F238E27FC236}">
                <a16:creationId xmlns:a16="http://schemas.microsoft.com/office/drawing/2014/main" id="{56515180-87B3-DD37-D8B2-12394BC00214}"/>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3985" y="1772817"/>
            <a:ext cx="1756099" cy="17560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D378C9-F7CE-76EC-0046-4731A1A917F8}"/>
              </a:ext>
            </a:extLst>
          </p:cNvPr>
          <p:cNvSpPr txBox="1"/>
          <p:nvPr/>
        </p:nvSpPr>
        <p:spPr>
          <a:xfrm>
            <a:off x="6096000" y="3709659"/>
            <a:ext cx="5712070"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mj-lt"/>
              <a:buAutoNum type="arabicParenR" startAt="3"/>
            </a:pPr>
            <a:r>
              <a:rPr lang="es-ES" sz="2000" dirty="0"/>
              <a:t>Revisar la implementación de </a:t>
            </a:r>
            <a:r>
              <a:rPr lang="es-ES" sz="2000" b="1" dirty="0"/>
              <a:t>MOMENT</a:t>
            </a:r>
            <a:r>
              <a:rPr lang="es-ES" sz="2000" dirty="0"/>
              <a:t> para tratar de </a:t>
            </a:r>
            <a:r>
              <a:rPr lang="es-ES" sz="2000" b="1" dirty="0"/>
              <a:t>trocear la obtención de vectores latentes</a:t>
            </a:r>
            <a:r>
              <a:rPr lang="es-ES" sz="2000" dirty="0"/>
              <a:t> como con MTSAE </a:t>
            </a:r>
          </a:p>
          <a:p>
            <a:pPr marL="457200" indent="-457200">
              <a:buFont typeface="+mj-lt"/>
              <a:buAutoNum type="arabicParenR" startAt="3"/>
            </a:pPr>
            <a:endParaRPr lang="es-ES" sz="2000" dirty="0"/>
          </a:p>
          <a:p>
            <a:pPr marL="457200" indent="-457200">
              <a:buFont typeface="+mj-lt"/>
              <a:buAutoNum type="arabicParenR" startAt="3"/>
            </a:pPr>
            <a:r>
              <a:rPr lang="es-ES" sz="2000" dirty="0"/>
              <a:t>Mejorar</a:t>
            </a:r>
            <a:r>
              <a:rPr lang="es-ES" sz="2000" b="1" dirty="0"/>
              <a:t> MTSAE</a:t>
            </a:r>
            <a:r>
              <a:rPr lang="es-ES" sz="2000" dirty="0"/>
              <a:t> añadiendo otro tipo de </a:t>
            </a:r>
            <a:r>
              <a:rPr lang="es-ES" sz="2000" b="1" dirty="0"/>
              <a:t>convoluciones</a:t>
            </a:r>
          </a:p>
          <a:p>
            <a:pPr marL="457200" indent="-457200">
              <a:buFont typeface="+mj-lt"/>
              <a:buAutoNum type="arabicParenR" startAt="3"/>
            </a:pPr>
            <a:endParaRPr lang="es-ES" sz="2000" dirty="0"/>
          </a:p>
        </p:txBody>
      </p:sp>
      <p:pic>
        <p:nvPicPr>
          <p:cNvPr id="17" name="Picture 2" descr="3+ Thousand Diligence Icon Royalty-Free Images, Stock Photos &amp; Pictures |  Shutterstock">
            <a:extLst>
              <a:ext uri="{FF2B5EF4-FFF2-40B4-BE49-F238E27FC236}">
                <a16:creationId xmlns:a16="http://schemas.microsoft.com/office/drawing/2014/main" id="{BE274022-C522-D335-ED3D-BF6D053B737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61916" y="3730769"/>
            <a:ext cx="1756099" cy="175609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632872590"/>
      </p:ext>
    </p:extLst>
  </p:cSld>
  <p:clrMapOvr>
    <a:masterClrMapping/>
  </p:clrMapOvr>
  <mc:AlternateContent xmlns:mc="http://schemas.openxmlformats.org/markup-compatibility/2006" xmlns:p14="http://schemas.microsoft.com/office/powerpoint/2010/main">
    <mc:Choice Requires="p14">
      <p:transition spd="slow" p14:dur="2000" advTm="20452"/>
    </mc:Choice>
    <mc:Fallback xmlns="">
      <p:transition spd="slow" advTm="204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814316A8-9942-9B02-3CC1-076F0CDED7BB}"/>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64ED870-E6C5-8F98-0B11-7443F06D120E}"/>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B62A3648-F462-4084-E810-E96E35016F0C}"/>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Publicaciones</a:t>
            </a:r>
          </a:p>
        </p:txBody>
      </p:sp>
      <p:sp>
        <p:nvSpPr>
          <p:cNvPr id="6" name="Slide Number Placeholder 5">
            <a:extLst>
              <a:ext uri="{FF2B5EF4-FFF2-40B4-BE49-F238E27FC236}">
                <a16:creationId xmlns:a16="http://schemas.microsoft.com/office/drawing/2014/main" id="{65B127E8-52A5-24D7-50FD-AE210854E0C2}"/>
              </a:ext>
            </a:extLst>
          </p:cNvPr>
          <p:cNvSpPr>
            <a:spLocks noGrp="1"/>
          </p:cNvSpPr>
          <p:nvPr>
            <p:ph type="sldNum" sz="quarter" idx="12"/>
          </p:nvPr>
        </p:nvSpPr>
        <p:spPr/>
        <p:txBody>
          <a:bodyPr/>
          <a:lstStyle/>
          <a:p>
            <a:fld id="{1A06E274-3D30-4D47-98D0-0581248BD0B1}" type="slidenum">
              <a:rPr lang="es-ES" noProof="0" smtClean="0"/>
              <a:t>66</a:t>
            </a:fld>
            <a:endParaRPr lang="es-ES" noProof="0"/>
          </a:p>
        </p:txBody>
      </p:sp>
      <p:sp>
        <p:nvSpPr>
          <p:cNvPr id="3" name="TextBox 2">
            <a:extLst>
              <a:ext uri="{FF2B5EF4-FFF2-40B4-BE49-F238E27FC236}">
                <a16:creationId xmlns:a16="http://schemas.microsoft.com/office/drawing/2014/main" id="{B1F511DF-54B7-FC03-0FE3-10587655E655}"/>
              </a:ext>
            </a:extLst>
          </p:cNvPr>
          <p:cNvSpPr txBox="1"/>
          <p:nvPr/>
        </p:nvSpPr>
        <p:spPr>
          <a:xfrm>
            <a:off x="298586" y="2215929"/>
            <a:ext cx="5797414" cy="2524379"/>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R1:</a:t>
            </a:r>
            <a:r>
              <a:rPr lang="en-US" sz="1200" dirty="0"/>
              <a:t> </a:t>
            </a:r>
            <a:r>
              <a:rPr lang="en-US" sz="1200" b="1" dirty="0"/>
              <a:t>Inmaculada Santamaria-Valenzuela</a:t>
            </a:r>
            <a:r>
              <a:rPr lang="en-US" sz="1200" dirty="0"/>
              <a:t>, Victor Rodriguez-Fernandez, and David Camacho (2024). On the integration of large scale time series distance matrices into deep visual analytic tools.   Cognitive Computation.  ISSN: 1866-9956, </a:t>
            </a:r>
            <a:r>
              <a:rPr lang="en-US" sz="1200" dirty="0" err="1"/>
              <a:t>eISSN</a:t>
            </a:r>
            <a:r>
              <a:rPr lang="en-US" sz="1200" dirty="0"/>
              <a:t>: 1866-9964. Volume 17, article number29, 2025.</a:t>
            </a:r>
          </a:p>
          <a:p>
            <a:pPr marL="742950" lvl="1" indent="-285750">
              <a:lnSpc>
                <a:spcPct val="150000"/>
              </a:lnSpc>
              <a:buFont typeface="Arial" panose="020B0604020202020204" pitchFamily="34" charset="0"/>
              <a:buChar char="•"/>
            </a:pPr>
            <a:r>
              <a:rPr lang="en-US" sz="1200" b="1" dirty="0"/>
              <a:t>DOI</a:t>
            </a:r>
            <a:r>
              <a:rPr lang="en-US" sz="1200" dirty="0"/>
              <a:t>: https://doi.org/10.1007/s12559-024-10394-x9</a:t>
            </a:r>
          </a:p>
          <a:p>
            <a:pPr marL="742950" lvl="1" indent="-285750">
              <a:lnSpc>
                <a:spcPct val="150000"/>
              </a:lnSpc>
              <a:buFont typeface="Arial" panose="020B0604020202020204" pitchFamily="34" charset="0"/>
              <a:buChar char="•"/>
            </a:pPr>
            <a:r>
              <a:rPr lang="en-US" sz="1200" b="1" dirty="0"/>
              <a:t>J. Impact Factor :</a:t>
            </a:r>
            <a:r>
              <a:rPr lang="en-US" sz="1200" dirty="0"/>
              <a:t> 4.3 (54/197: Computer Science, Artificial Intelligence; 76/310: Neurosciences) (year2023) </a:t>
            </a:r>
          </a:p>
          <a:p>
            <a:pPr marL="742950" lvl="1" indent="-285750">
              <a:lnSpc>
                <a:spcPct val="150000"/>
              </a:lnSpc>
              <a:buFont typeface="Arial" panose="020B0604020202020204" pitchFamily="34" charset="0"/>
              <a:buChar char="•"/>
            </a:pPr>
            <a:r>
              <a:rPr lang="en-US" sz="1200" b="1" dirty="0"/>
              <a:t>Quartile: </a:t>
            </a:r>
            <a:r>
              <a:rPr lang="en-US" sz="1200" dirty="0"/>
              <a:t>Q1</a:t>
            </a:r>
          </a:p>
        </p:txBody>
      </p:sp>
      <p:sp>
        <p:nvSpPr>
          <p:cNvPr id="5" name="TextBox 4">
            <a:extLst>
              <a:ext uri="{FF2B5EF4-FFF2-40B4-BE49-F238E27FC236}">
                <a16:creationId xmlns:a16="http://schemas.microsoft.com/office/drawing/2014/main" id="{FA3D8950-C6F5-818F-0FF2-D7A3B26BB9E6}"/>
              </a:ext>
            </a:extLst>
          </p:cNvPr>
          <p:cNvSpPr txBox="1"/>
          <p:nvPr/>
        </p:nvSpPr>
        <p:spPr>
          <a:xfrm>
            <a:off x="298586" y="1407086"/>
            <a:ext cx="3986742" cy="613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2500" b="1" dirty="0"/>
              <a:t>Artículos de revista</a:t>
            </a:r>
            <a:endParaRPr lang="en-US" b="1" dirty="0"/>
          </a:p>
        </p:txBody>
      </p:sp>
      <p:graphicFrame>
        <p:nvGraphicFramePr>
          <p:cNvPr id="7" name="Diagram 6">
            <a:extLst>
              <a:ext uri="{FF2B5EF4-FFF2-40B4-BE49-F238E27FC236}">
                <a16:creationId xmlns:a16="http://schemas.microsoft.com/office/drawing/2014/main" id="{585B474C-E401-1663-DB2B-073F2C8E3518}"/>
              </a:ext>
            </a:extLst>
          </p:cNvPr>
          <p:cNvGraphicFramePr/>
          <p:nvPr>
            <p:extLst>
              <p:ext uri="{D42A27DB-BD31-4B8C-83A1-F6EECF244321}">
                <p14:modId xmlns:p14="http://schemas.microsoft.com/office/powerpoint/2010/main" val="3379373766"/>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Graphic 7" descr="Newspaper outline">
            <a:extLst>
              <a:ext uri="{FF2B5EF4-FFF2-40B4-BE49-F238E27FC236}">
                <a16:creationId xmlns:a16="http://schemas.microsoft.com/office/drawing/2014/main" id="{5D410215-8126-8934-9C10-6A1A18E014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1028" y="2205869"/>
            <a:ext cx="939143" cy="939143"/>
          </a:xfrm>
          <a:prstGeom prst="rect">
            <a:avLst/>
          </a:prstGeom>
        </p:spPr>
      </p:pic>
      <p:sp>
        <p:nvSpPr>
          <p:cNvPr id="9" name="TextBox 8">
            <a:extLst>
              <a:ext uri="{FF2B5EF4-FFF2-40B4-BE49-F238E27FC236}">
                <a16:creationId xmlns:a16="http://schemas.microsoft.com/office/drawing/2014/main" id="{016DDC62-4549-6EE2-DFC2-A108C5EB7A57}"/>
              </a:ext>
            </a:extLst>
          </p:cNvPr>
          <p:cNvSpPr txBox="1"/>
          <p:nvPr/>
        </p:nvSpPr>
        <p:spPr>
          <a:xfrm>
            <a:off x="6096000" y="3219037"/>
            <a:ext cx="5797414" cy="3137313"/>
          </a:xfrm>
          <a:prstGeom prst="roundRect">
            <a:avLst/>
          </a:prstGeom>
          <a:noFill/>
          <a:ln w="19050">
            <a:solidFill>
              <a:schemeClr val="accent2"/>
            </a:solidFill>
          </a:ln>
          <a:effectLst>
            <a:outerShdw blurRad="152400" dist="317500" dir="5400000" sx="90000" sy="-19000" rotWithShape="0">
              <a:prstClr val="black">
                <a:alpha val="15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R2: Inmaculada Santamaria-Valenzuela</a:t>
            </a:r>
            <a:r>
              <a:rPr lang="en-US" sz="1200" dirty="0"/>
              <a:t>, Victor Rodriguez-Fernandez, Javier Huertas-Tato, John Hyuk Park, David Camacho. Decoding Latent Spaces: Assessing the Interpretability of Time Series Foundation Models for Visual Analytics. International Journal of Interactive Multimedia and Artificial Intelligence (IJIMAI), 15th April 2025, to appear. </a:t>
            </a:r>
          </a:p>
          <a:p>
            <a:pPr marL="742950" lvl="1" indent="-285750">
              <a:lnSpc>
                <a:spcPct val="150000"/>
              </a:lnSpc>
              <a:buFont typeface="Arial" panose="020B0604020202020204" pitchFamily="34" charset="0"/>
              <a:buChar char="•"/>
            </a:pPr>
            <a:r>
              <a:rPr lang="en-US" sz="1200" b="1" dirty="0"/>
              <a:t>DOI:</a:t>
            </a:r>
            <a:r>
              <a:rPr lang="en-US" sz="1200" dirty="0"/>
              <a:t> https://doi.org/10.48550/arXiv.2504.20099</a:t>
            </a:r>
          </a:p>
          <a:p>
            <a:pPr marL="742950" lvl="1" indent="-285750">
              <a:lnSpc>
                <a:spcPct val="150000"/>
              </a:lnSpc>
              <a:buFont typeface="Arial" panose="020B0604020202020204" pitchFamily="34" charset="0"/>
              <a:buChar char="•"/>
            </a:pPr>
            <a:r>
              <a:rPr lang="en-US" sz="1200" b="1" dirty="0"/>
              <a:t>J. Impact Factor: </a:t>
            </a:r>
            <a:r>
              <a:rPr lang="en-US" sz="1200" dirty="0"/>
              <a:t>3.4 (78/197: Computer Science, Artificial Intelligence; 62/170: Computer </a:t>
            </a:r>
            <a:r>
              <a:rPr lang="en-US" sz="1200" dirty="0" err="1"/>
              <a:t>Science,interdisciplinary</a:t>
            </a:r>
            <a:r>
              <a:rPr lang="en-US" sz="1200" dirty="0"/>
              <a:t> applications) (year 2023) </a:t>
            </a:r>
          </a:p>
          <a:p>
            <a:pPr marL="742950" lvl="1" indent="-285750">
              <a:lnSpc>
                <a:spcPct val="150000"/>
              </a:lnSpc>
              <a:buFont typeface="Arial" panose="020B0604020202020204" pitchFamily="34" charset="0"/>
              <a:buChar char="•"/>
            </a:pPr>
            <a:r>
              <a:rPr lang="en-US" sz="1200" b="1" dirty="0"/>
              <a:t>Quartile: </a:t>
            </a:r>
            <a:r>
              <a:rPr lang="en-US" sz="1200" dirty="0"/>
              <a:t>Q2</a:t>
            </a:r>
          </a:p>
        </p:txBody>
      </p:sp>
      <p:pic>
        <p:nvPicPr>
          <p:cNvPr id="10" name="Graphic 9" descr="Newspaper outline">
            <a:extLst>
              <a:ext uri="{FF2B5EF4-FFF2-40B4-BE49-F238E27FC236}">
                <a16:creationId xmlns:a16="http://schemas.microsoft.com/office/drawing/2014/main" id="{B690A442-C461-2ED0-C7DC-D153B5280F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80122" y="5043362"/>
            <a:ext cx="939143" cy="939143"/>
          </a:xfrm>
          <a:prstGeom prst="rect">
            <a:avLst/>
          </a:prstGeom>
        </p:spPr>
      </p:pic>
    </p:spTree>
    <p:custDataLst>
      <p:tags r:id="rId1"/>
    </p:custDataLst>
    <p:extLst>
      <p:ext uri="{BB962C8B-B14F-4D97-AF65-F5344CB8AC3E}">
        <p14:creationId xmlns:p14="http://schemas.microsoft.com/office/powerpoint/2010/main" val="1925265462"/>
      </p:ext>
    </p:extLst>
  </p:cSld>
  <p:clrMapOvr>
    <a:masterClrMapping/>
  </p:clrMapOvr>
  <mc:AlternateContent xmlns:mc="http://schemas.openxmlformats.org/markup-compatibility/2006" xmlns:p14="http://schemas.microsoft.com/office/powerpoint/2010/main">
    <mc:Choice Requires="p14">
      <p:transition spd="slow" p14:dur="2000" advTm="2046"/>
    </mc:Choice>
    <mc:Fallback xmlns="">
      <p:transition spd="slow" advTm="20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6447-2BA5-A48B-D38E-D4166BC4AA72}"/>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BB29316-1281-8669-A79B-258F2CA5D67A}"/>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6543043B-3E70-E149-9E9D-DC272FD1C77C}"/>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Publicaciones</a:t>
            </a:r>
          </a:p>
        </p:txBody>
      </p:sp>
      <p:sp>
        <p:nvSpPr>
          <p:cNvPr id="6" name="Slide Number Placeholder 5">
            <a:extLst>
              <a:ext uri="{FF2B5EF4-FFF2-40B4-BE49-F238E27FC236}">
                <a16:creationId xmlns:a16="http://schemas.microsoft.com/office/drawing/2014/main" id="{3DED98E5-D4CE-077D-1D78-158F027608C1}"/>
              </a:ext>
            </a:extLst>
          </p:cNvPr>
          <p:cNvSpPr>
            <a:spLocks noGrp="1"/>
          </p:cNvSpPr>
          <p:nvPr>
            <p:ph type="sldNum" sz="quarter" idx="12"/>
          </p:nvPr>
        </p:nvSpPr>
        <p:spPr/>
        <p:txBody>
          <a:bodyPr/>
          <a:lstStyle/>
          <a:p>
            <a:fld id="{1A06E274-3D30-4D47-98D0-0581248BD0B1}" type="slidenum">
              <a:rPr lang="es-ES" noProof="0" smtClean="0"/>
              <a:t>67</a:t>
            </a:fld>
            <a:endParaRPr lang="es-ES" noProof="0"/>
          </a:p>
        </p:txBody>
      </p:sp>
      <p:sp>
        <p:nvSpPr>
          <p:cNvPr id="3" name="TextBox 2">
            <a:extLst>
              <a:ext uri="{FF2B5EF4-FFF2-40B4-BE49-F238E27FC236}">
                <a16:creationId xmlns:a16="http://schemas.microsoft.com/office/drawing/2014/main" id="{B39668A4-4D84-58E4-3D0B-E2ED39FAFF0A}"/>
              </a:ext>
            </a:extLst>
          </p:cNvPr>
          <p:cNvSpPr txBox="1"/>
          <p:nvPr/>
        </p:nvSpPr>
        <p:spPr>
          <a:xfrm>
            <a:off x="298586" y="2215929"/>
            <a:ext cx="5797414" cy="2217912"/>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C1:</a:t>
            </a:r>
            <a:r>
              <a:rPr lang="en-US" sz="1200" dirty="0"/>
              <a:t> </a:t>
            </a:r>
            <a:r>
              <a:rPr lang="en-US" sz="1200" b="1" dirty="0"/>
              <a:t>Inmaculada Santamaria-Valenzuela</a:t>
            </a:r>
            <a:r>
              <a:rPr lang="en-US" sz="1200" dirty="0"/>
              <a:t>, Victor Rodriguez-Fernandez, and David Camacho (2023). Exploring Multiple Classification Systems for Online Time Series Anomaly Detection. In Proceedings of 2023 International Conference on Network, Multimedia and Information Technology (NMITCON), Nitte Meenakshi Institute of Technology, </a:t>
            </a:r>
            <a:r>
              <a:rPr lang="en-US" sz="1200" dirty="0" err="1"/>
              <a:t>sep.</a:t>
            </a:r>
            <a:r>
              <a:rPr lang="en-US" sz="1200" dirty="0"/>
              <a:t> 01 - 02, 2023,Bengaluru, India, pp.1-6.</a:t>
            </a:r>
          </a:p>
          <a:p>
            <a:pPr marL="742950" lvl="1" indent="-285750">
              <a:lnSpc>
                <a:spcPct val="150000"/>
              </a:lnSpc>
              <a:buFont typeface="Arial" panose="020B0604020202020204" pitchFamily="34" charset="0"/>
              <a:buChar char="•"/>
            </a:pPr>
            <a:r>
              <a:rPr lang="en-US" sz="1200" b="1" dirty="0"/>
              <a:t>DOI: </a:t>
            </a:r>
            <a:r>
              <a:rPr lang="en-US" sz="1200" dirty="0"/>
              <a:t>https://doi.org/10.1109/NMITCON58196.2023.10276028</a:t>
            </a:r>
          </a:p>
          <a:p>
            <a:pPr marL="742950" lvl="1" indent="-285750">
              <a:lnSpc>
                <a:spcPct val="150000"/>
              </a:lnSpc>
              <a:buFont typeface="Arial" panose="020B0604020202020204" pitchFamily="34" charset="0"/>
              <a:buChar char="•"/>
            </a:pPr>
            <a:r>
              <a:rPr lang="en-US" sz="1200" b="1" dirty="0"/>
              <a:t>Indexed</a:t>
            </a:r>
            <a:r>
              <a:rPr lang="en-US" sz="1200" dirty="0"/>
              <a:t> in: IEEE Xplore </a:t>
            </a:r>
          </a:p>
        </p:txBody>
      </p:sp>
      <p:sp>
        <p:nvSpPr>
          <p:cNvPr id="5" name="TextBox 4">
            <a:extLst>
              <a:ext uri="{FF2B5EF4-FFF2-40B4-BE49-F238E27FC236}">
                <a16:creationId xmlns:a16="http://schemas.microsoft.com/office/drawing/2014/main" id="{1264FDE7-5C6E-0BF6-0F76-BAD9880691AD}"/>
              </a:ext>
            </a:extLst>
          </p:cNvPr>
          <p:cNvSpPr txBox="1"/>
          <p:nvPr/>
        </p:nvSpPr>
        <p:spPr>
          <a:xfrm>
            <a:off x="298585" y="1407086"/>
            <a:ext cx="5684771" cy="613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2500" b="1" dirty="0"/>
              <a:t>Presentaciones en congresos</a:t>
            </a:r>
            <a:endParaRPr lang="en-US" b="1" dirty="0"/>
          </a:p>
        </p:txBody>
      </p:sp>
      <p:graphicFrame>
        <p:nvGraphicFramePr>
          <p:cNvPr id="7" name="Diagram 6">
            <a:extLst>
              <a:ext uri="{FF2B5EF4-FFF2-40B4-BE49-F238E27FC236}">
                <a16:creationId xmlns:a16="http://schemas.microsoft.com/office/drawing/2014/main" id="{677764D8-32DE-77D3-06DF-D48665E18DFB}"/>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Graphic 7" descr="Newspaper outline">
            <a:extLst>
              <a:ext uri="{FF2B5EF4-FFF2-40B4-BE49-F238E27FC236}">
                <a16:creationId xmlns:a16="http://schemas.microsoft.com/office/drawing/2014/main" id="{4C7DE65D-B6E4-817C-44EE-4364355562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1028" y="2205869"/>
            <a:ext cx="939143" cy="939143"/>
          </a:xfrm>
          <a:prstGeom prst="rect">
            <a:avLst/>
          </a:prstGeom>
        </p:spPr>
      </p:pic>
      <p:sp>
        <p:nvSpPr>
          <p:cNvPr id="9" name="TextBox 8">
            <a:extLst>
              <a:ext uri="{FF2B5EF4-FFF2-40B4-BE49-F238E27FC236}">
                <a16:creationId xmlns:a16="http://schemas.microsoft.com/office/drawing/2014/main" id="{B680E79C-5A76-AE94-479A-691BC51D1E25}"/>
              </a:ext>
            </a:extLst>
          </p:cNvPr>
          <p:cNvSpPr txBox="1"/>
          <p:nvPr/>
        </p:nvSpPr>
        <p:spPr>
          <a:xfrm>
            <a:off x="6096000" y="3429000"/>
            <a:ext cx="5797414" cy="2830846"/>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C2: Inmaculada Santamaria-Valenzuela</a:t>
            </a:r>
            <a:r>
              <a:rPr lang="en-US" sz="1200" dirty="0"/>
              <a:t>, Victor Rodriguez-Fernandez, and David Camacho (2023). Exploring Multiple Classification Systems for Online Time Series Anomaly Detection. In: Nguyen, N.T., Huynh, CP., Nguyen, T.T., Le-Khac, NA., Nguyen, QV. (eds) The 13</a:t>
            </a:r>
            <a:r>
              <a:rPr lang="en-US" sz="1200" baseline="30000" dirty="0"/>
              <a:t>th</a:t>
            </a:r>
            <a:r>
              <a:rPr lang="en-US" sz="1200" dirty="0"/>
              <a:t> Conference on Information Technology and Its Applications. CITA 2024. Lecture Notes in Networks and Systems, vol 882. Springer, Cham. July 19-20, 2024.</a:t>
            </a:r>
          </a:p>
          <a:p>
            <a:pPr marL="742950" lvl="1" indent="-285750">
              <a:lnSpc>
                <a:spcPct val="150000"/>
              </a:lnSpc>
              <a:buFont typeface="Arial" panose="020B0604020202020204" pitchFamily="34" charset="0"/>
              <a:buChar char="•"/>
            </a:pPr>
            <a:r>
              <a:rPr lang="en-US" sz="1200" b="1" dirty="0"/>
              <a:t>DOI: </a:t>
            </a:r>
            <a:r>
              <a:rPr lang="en-US" sz="1200" dirty="0"/>
              <a:t>https://doi.org/10.1007/978-3-031-74127-2_21</a:t>
            </a:r>
          </a:p>
          <a:p>
            <a:pPr marL="742950" lvl="1" indent="-285750">
              <a:lnSpc>
                <a:spcPct val="150000"/>
              </a:lnSpc>
              <a:buFont typeface="Arial" panose="020B0604020202020204" pitchFamily="34" charset="0"/>
              <a:buChar char="•"/>
            </a:pPr>
            <a:r>
              <a:rPr lang="en-US" sz="1200" b="1" dirty="0"/>
              <a:t>CORE </a:t>
            </a:r>
            <a:r>
              <a:rPr lang="en-US" sz="1200" dirty="0"/>
              <a:t>C (CORE2023)</a:t>
            </a:r>
          </a:p>
          <a:p>
            <a:pPr marL="742950" lvl="1" indent="-285750">
              <a:lnSpc>
                <a:spcPct val="150000"/>
              </a:lnSpc>
              <a:buFont typeface="Arial" panose="020B0604020202020204" pitchFamily="34" charset="0"/>
              <a:buChar char="•"/>
            </a:pPr>
            <a:r>
              <a:rPr lang="en-US" sz="1200" b="1" dirty="0"/>
              <a:t>Indexed </a:t>
            </a:r>
            <a:r>
              <a:rPr lang="en-US" sz="1200" dirty="0"/>
              <a:t>in: Springer Nature, Scopus</a:t>
            </a:r>
          </a:p>
        </p:txBody>
      </p:sp>
      <p:pic>
        <p:nvPicPr>
          <p:cNvPr id="10" name="Graphic 9" descr="Newspaper outline">
            <a:extLst>
              <a:ext uri="{FF2B5EF4-FFF2-40B4-BE49-F238E27FC236}">
                <a16:creationId xmlns:a16="http://schemas.microsoft.com/office/drawing/2014/main" id="{E9C4F683-703E-8113-77E8-44BD503086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80122" y="5043362"/>
            <a:ext cx="939143" cy="939143"/>
          </a:xfrm>
          <a:prstGeom prst="rect">
            <a:avLst/>
          </a:prstGeom>
        </p:spPr>
      </p:pic>
    </p:spTree>
    <p:custDataLst>
      <p:tags r:id="rId1"/>
    </p:custDataLst>
    <p:extLst>
      <p:ext uri="{BB962C8B-B14F-4D97-AF65-F5344CB8AC3E}">
        <p14:creationId xmlns:p14="http://schemas.microsoft.com/office/powerpoint/2010/main" val="3740432539"/>
      </p:ext>
    </p:extLst>
  </p:cSld>
  <p:clrMapOvr>
    <a:masterClrMapping/>
  </p:clrMapOvr>
  <mc:AlternateContent xmlns:mc="http://schemas.openxmlformats.org/markup-compatibility/2006" xmlns:p14="http://schemas.microsoft.com/office/powerpoint/2010/main">
    <mc:Choice Requires="p14">
      <p:transition spd="slow" p14:dur="2000" advTm="1298"/>
    </mc:Choice>
    <mc:Fallback xmlns="">
      <p:transition spd="slow" advTm="12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ADD45-89BA-5803-ED15-70E50073D8D5}"/>
            </a:ext>
          </a:extLst>
        </p:cNvPr>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27432A8D-B44D-0DAB-8F4A-56F1BE79299C}"/>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7FA13CF5-0244-F927-8B0B-BB92E8F7B952}"/>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r>
              <a:rPr lang="es-ES" sz="2800" b="1">
                <a:solidFill>
                  <a:schemeClr val="tx1"/>
                </a:solidFill>
                <a:latin typeface="+mj-lt"/>
              </a:rPr>
              <a:t>Publicaciones</a:t>
            </a:r>
          </a:p>
        </p:txBody>
      </p:sp>
      <p:sp>
        <p:nvSpPr>
          <p:cNvPr id="6" name="Slide Number Placeholder 5">
            <a:extLst>
              <a:ext uri="{FF2B5EF4-FFF2-40B4-BE49-F238E27FC236}">
                <a16:creationId xmlns:a16="http://schemas.microsoft.com/office/drawing/2014/main" id="{C9F313FA-139A-5930-A9D1-71F3AA6F9544}"/>
              </a:ext>
            </a:extLst>
          </p:cNvPr>
          <p:cNvSpPr>
            <a:spLocks noGrp="1"/>
          </p:cNvSpPr>
          <p:nvPr>
            <p:ph type="sldNum" sz="quarter" idx="12"/>
          </p:nvPr>
        </p:nvSpPr>
        <p:spPr/>
        <p:txBody>
          <a:bodyPr/>
          <a:lstStyle/>
          <a:p>
            <a:fld id="{1A06E274-3D30-4D47-98D0-0581248BD0B1}" type="slidenum">
              <a:rPr lang="es-ES" noProof="0" smtClean="0"/>
              <a:t>68</a:t>
            </a:fld>
            <a:endParaRPr lang="es-ES" noProof="0"/>
          </a:p>
        </p:txBody>
      </p:sp>
      <p:sp>
        <p:nvSpPr>
          <p:cNvPr id="3" name="TextBox 2">
            <a:extLst>
              <a:ext uri="{FF2B5EF4-FFF2-40B4-BE49-F238E27FC236}">
                <a16:creationId xmlns:a16="http://schemas.microsoft.com/office/drawing/2014/main" id="{8CFB9EB0-8414-97BF-2950-3888233332F1}"/>
              </a:ext>
            </a:extLst>
          </p:cNvPr>
          <p:cNvSpPr txBox="1"/>
          <p:nvPr/>
        </p:nvSpPr>
        <p:spPr>
          <a:xfrm>
            <a:off x="298586" y="2215929"/>
            <a:ext cx="5797414" cy="1911445"/>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C3: Inmaculada Santamaria-Valenzuela</a:t>
            </a:r>
            <a:r>
              <a:rPr lang="en-US" sz="1200" dirty="0"/>
              <a:t>, Víctor Rodriguez-Fernandez, Jong Hyuk Park </a:t>
            </a:r>
            <a:r>
              <a:rPr lang="en-US" sz="1200" dirty="0" err="1"/>
              <a:t>andDavid</a:t>
            </a:r>
            <a:r>
              <a:rPr lang="en-US" sz="1200" dirty="0"/>
              <a:t> Camacho (2024). </a:t>
            </a:r>
            <a:r>
              <a:rPr lang="en-US" sz="1200" i="1" dirty="0"/>
              <a:t>Scalability analysis of </a:t>
            </a:r>
            <a:r>
              <a:rPr lang="en-US" sz="1200" i="1" dirty="0" err="1"/>
              <a:t>DeepVATS</a:t>
            </a:r>
            <a:r>
              <a:rPr lang="en-US" sz="1200" i="1" dirty="0"/>
              <a:t>: A Framework for DL Visual Analytics on Large Time Series Data.</a:t>
            </a:r>
            <a:r>
              <a:rPr lang="en-US" sz="1200" dirty="0"/>
              <a:t> In the 2024 World Congress on Information Technology Applications and Services (World IT Congress 2024). February 14-16, 2024, </a:t>
            </a:r>
            <a:r>
              <a:rPr lang="en-US" sz="1200" dirty="0" err="1"/>
              <a:t>Jeju,Korea</a:t>
            </a:r>
            <a:r>
              <a:rPr lang="en-US" sz="1200" dirty="0"/>
              <a:t>. Pp. 1-7.  Web: http://www.worlditcongress.org/2024/.</a:t>
            </a:r>
          </a:p>
        </p:txBody>
      </p:sp>
      <p:sp>
        <p:nvSpPr>
          <p:cNvPr id="5" name="TextBox 4">
            <a:extLst>
              <a:ext uri="{FF2B5EF4-FFF2-40B4-BE49-F238E27FC236}">
                <a16:creationId xmlns:a16="http://schemas.microsoft.com/office/drawing/2014/main" id="{634D0102-8123-79FB-FF27-24969E40C5B7}"/>
              </a:ext>
            </a:extLst>
          </p:cNvPr>
          <p:cNvSpPr txBox="1"/>
          <p:nvPr/>
        </p:nvSpPr>
        <p:spPr>
          <a:xfrm>
            <a:off x="298586" y="1407086"/>
            <a:ext cx="3986742" cy="6139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s-ES" sz="2500" b="1" dirty="0"/>
              <a:t>Congresos</a:t>
            </a:r>
            <a:endParaRPr lang="en-US" b="1" dirty="0"/>
          </a:p>
        </p:txBody>
      </p:sp>
      <p:graphicFrame>
        <p:nvGraphicFramePr>
          <p:cNvPr id="7" name="Diagram 6">
            <a:extLst>
              <a:ext uri="{FF2B5EF4-FFF2-40B4-BE49-F238E27FC236}">
                <a16:creationId xmlns:a16="http://schemas.microsoft.com/office/drawing/2014/main" id="{50269CD5-0F25-68B0-D2CB-86D3E13EF6C0}"/>
              </a:ext>
            </a:extLst>
          </p:cNvPr>
          <p:cNvGraphicFramePr/>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8" name="Graphic 7" descr="Newspaper outline">
            <a:extLst>
              <a:ext uri="{FF2B5EF4-FFF2-40B4-BE49-F238E27FC236}">
                <a16:creationId xmlns:a16="http://schemas.microsoft.com/office/drawing/2014/main" id="{E8C3EF0D-984E-D6D5-816A-4F4B60FCD29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41028" y="2205869"/>
            <a:ext cx="939143" cy="939143"/>
          </a:xfrm>
          <a:prstGeom prst="rect">
            <a:avLst/>
          </a:prstGeom>
        </p:spPr>
      </p:pic>
      <p:sp>
        <p:nvSpPr>
          <p:cNvPr id="9" name="TextBox 8">
            <a:extLst>
              <a:ext uri="{FF2B5EF4-FFF2-40B4-BE49-F238E27FC236}">
                <a16:creationId xmlns:a16="http://schemas.microsoft.com/office/drawing/2014/main" id="{A911CF9F-1DA1-E68F-85FF-118AAE479F1E}"/>
              </a:ext>
            </a:extLst>
          </p:cNvPr>
          <p:cNvSpPr txBox="1"/>
          <p:nvPr/>
        </p:nvSpPr>
        <p:spPr>
          <a:xfrm>
            <a:off x="6096000" y="3429000"/>
            <a:ext cx="5797414" cy="1298512"/>
          </a:xfrm>
          <a:prstGeom prst="roundRect">
            <a:avLst/>
          </a:prstGeom>
          <a:noFill/>
          <a:ln w="19050">
            <a:solidFill>
              <a:schemeClr val="accent2"/>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200" b="1" dirty="0"/>
              <a:t>C4: Inmaculada Santamaria-Valenzuela</a:t>
            </a:r>
            <a:r>
              <a:rPr lang="en-US" sz="1200" dirty="0"/>
              <a:t>, Victor Rodriguez-Fernandez, and David Camacho (2024). </a:t>
            </a:r>
            <a:r>
              <a:rPr lang="en-US" sz="1200" i="1" dirty="0" err="1"/>
              <a:t>DeepVATS</a:t>
            </a:r>
            <a:r>
              <a:rPr lang="en-US" sz="1200" i="1" dirty="0"/>
              <a:t>: A Tool for DL Visual Analytics on Large Time Series Data</a:t>
            </a:r>
            <a:r>
              <a:rPr lang="en-US" sz="1200" dirty="0"/>
              <a:t>. In the XX Conference of the Spanish Association for Artificial Intelligence (CAEPIA 2024). ISBN978-84-09-62724-0, pp. 235-236 (Short Paper).</a:t>
            </a:r>
          </a:p>
        </p:txBody>
      </p:sp>
      <p:pic>
        <p:nvPicPr>
          <p:cNvPr id="10" name="Graphic 9" descr="Newspaper outline">
            <a:extLst>
              <a:ext uri="{FF2B5EF4-FFF2-40B4-BE49-F238E27FC236}">
                <a16:creationId xmlns:a16="http://schemas.microsoft.com/office/drawing/2014/main" id="{BFB7F452-EF23-3AFE-B87E-CC589D7E1A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80122" y="5043362"/>
            <a:ext cx="939143" cy="939143"/>
          </a:xfrm>
          <a:prstGeom prst="rect">
            <a:avLst/>
          </a:prstGeom>
        </p:spPr>
      </p:pic>
    </p:spTree>
    <p:custDataLst>
      <p:tags r:id="rId1"/>
    </p:custDataLst>
    <p:extLst>
      <p:ext uri="{BB962C8B-B14F-4D97-AF65-F5344CB8AC3E}">
        <p14:creationId xmlns:p14="http://schemas.microsoft.com/office/powerpoint/2010/main" val="838999899"/>
      </p:ext>
    </p:extLst>
  </p:cSld>
  <p:clrMapOvr>
    <a:masterClrMapping/>
  </p:clrMapOvr>
  <mc:AlternateContent xmlns:mc="http://schemas.openxmlformats.org/markup-compatibility/2006" xmlns:p14="http://schemas.microsoft.com/office/powerpoint/2010/main">
    <mc:Choice Requires="p14">
      <p:transition spd="slow" p14:dur="2000" advTm="1410"/>
    </mc:Choice>
    <mc:Fallback xmlns="">
      <p:transition spd="slow" advTm="141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a:extLst>
            <a:ext uri="{FF2B5EF4-FFF2-40B4-BE49-F238E27FC236}">
              <a16:creationId xmlns:a16="http://schemas.microsoft.com/office/drawing/2014/main" id="{94DF36F0-C02B-7D26-1689-1D1FDE59B03C}"/>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C3DA078-0251-3866-AC30-18960DDC6B5D}"/>
              </a:ext>
            </a:extLst>
          </p:cNvPr>
          <p:cNvSpPr/>
          <p:nvPr/>
        </p:nvSpPr>
        <p:spPr>
          <a:xfrm>
            <a:off x="-5334069" y="5645387"/>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Group 11">
            <a:extLst>
              <a:ext uri="{FF2B5EF4-FFF2-40B4-BE49-F238E27FC236}">
                <a16:creationId xmlns:a16="http://schemas.microsoft.com/office/drawing/2014/main" id="{FF75D1CD-4132-F798-776A-62DA41A3969D}"/>
              </a:ext>
            </a:extLst>
          </p:cNvPr>
          <p:cNvGrpSpPr/>
          <p:nvPr/>
        </p:nvGrpSpPr>
        <p:grpSpPr>
          <a:xfrm>
            <a:off x="3047999" y="-1869796"/>
            <a:ext cx="6096000" cy="4695825"/>
            <a:chOff x="3047999" y="-1085849"/>
            <a:chExt cx="6096000" cy="4695825"/>
          </a:xfrm>
        </p:grpSpPr>
        <p:sp>
          <p:nvSpPr>
            <p:cNvPr id="10" name="Rectangle: Rounded Corners 9">
              <a:extLst>
                <a:ext uri="{FF2B5EF4-FFF2-40B4-BE49-F238E27FC236}">
                  <a16:creationId xmlns:a16="http://schemas.microsoft.com/office/drawing/2014/main" id="{77FB3024-F414-5D80-1515-6A1DBFEBD1DA}"/>
                </a:ext>
              </a:extLst>
            </p:cNvPr>
            <p:cNvSpPr/>
            <p:nvPr/>
          </p:nvSpPr>
          <p:spPr>
            <a:xfrm>
              <a:off x="3757612" y="-1085849"/>
              <a:ext cx="4600575" cy="4695825"/>
            </a:xfrm>
            <a:prstGeom prst="roundRect">
              <a:avLst>
                <a:gd name="adj" fmla="val 571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extBox 6">
              <a:extLst>
                <a:ext uri="{FF2B5EF4-FFF2-40B4-BE49-F238E27FC236}">
                  <a16:creationId xmlns:a16="http://schemas.microsoft.com/office/drawing/2014/main" id="{00EAE502-8E04-D32B-9DC3-A65224C7B8D0}"/>
                </a:ext>
              </a:extLst>
            </p:cNvPr>
            <p:cNvSpPr txBox="1"/>
            <p:nvPr/>
          </p:nvSpPr>
          <p:spPr>
            <a:xfrm>
              <a:off x="3047999" y="3223182"/>
              <a:ext cx="6096000" cy="369332"/>
            </a:xfrm>
            <a:prstGeom prst="rect">
              <a:avLst/>
            </a:prstGeom>
            <a:noFill/>
          </p:spPr>
          <p:txBody>
            <a:bodyPr wrap="square">
              <a:spAutoFit/>
            </a:bodyPr>
            <a:lstStyle/>
            <a:p>
              <a:pPr algn="ctr"/>
              <a:r>
                <a:rPr lang="es-ES" noProof="0"/>
                <a:t>María Inmaculada Santamaría Valenzuela</a:t>
              </a:r>
            </a:p>
          </p:txBody>
        </p:sp>
      </p:grpSp>
      <p:sp>
        <p:nvSpPr>
          <p:cNvPr id="8" name="Rectangle: Rounded Corners 7">
            <a:extLst>
              <a:ext uri="{FF2B5EF4-FFF2-40B4-BE49-F238E27FC236}">
                <a16:creationId xmlns:a16="http://schemas.microsoft.com/office/drawing/2014/main" id="{93BEBE7E-7D24-D3D1-E9CE-27DA8B342618}"/>
              </a:ext>
            </a:extLst>
          </p:cNvPr>
          <p:cNvSpPr/>
          <p:nvPr/>
        </p:nvSpPr>
        <p:spPr>
          <a:xfrm>
            <a:off x="719137" y="-1472642"/>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Slide Number Placeholder 3">
            <a:extLst>
              <a:ext uri="{FF2B5EF4-FFF2-40B4-BE49-F238E27FC236}">
                <a16:creationId xmlns:a16="http://schemas.microsoft.com/office/drawing/2014/main" id="{23531BFB-F93F-7466-3F01-640E6AC8077A}"/>
              </a:ext>
            </a:extLst>
          </p:cNvPr>
          <p:cNvSpPr>
            <a:spLocks noGrp="1"/>
          </p:cNvSpPr>
          <p:nvPr>
            <p:ph type="sldNum" sz="quarter" idx="12"/>
          </p:nvPr>
        </p:nvSpPr>
        <p:spPr/>
        <p:txBody>
          <a:bodyPr/>
          <a:lstStyle/>
          <a:p>
            <a:fld id="{1A06E274-3D30-4D47-98D0-0581248BD0B1}" type="slidenum">
              <a:rPr lang="en-US" smtClean="0"/>
              <a:t>69</a:t>
            </a:fld>
            <a:endParaRPr lang="en-US"/>
          </a:p>
        </p:txBody>
      </p:sp>
      <p:sp>
        <p:nvSpPr>
          <p:cNvPr id="5" name="Title 1">
            <a:extLst>
              <a:ext uri="{FF2B5EF4-FFF2-40B4-BE49-F238E27FC236}">
                <a16:creationId xmlns:a16="http://schemas.microsoft.com/office/drawing/2014/main" id="{76B9CC1D-AC35-1E86-8FD1-2BA6E31C3664}"/>
              </a:ext>
            </a:extLst>
          </p:cNvPr>
          <p:cNvSpPr txBox="1">
            <a:spLocks/>
          </p:cNvSpPr>
          <p:nvPr/>
        </p:nvSpPr>
        <p:spPr>
          <a:xfrm>
            <a:off x="757236" y="327458"/>
            <a:ext cx="10677526" cy="2101417"/>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000">
                <a:ea typeface="ADLaM Display" panose="020F0502020204030204" pitchFamily="2" charset="0"/>
                <a:cs typeface="ADLaM Display" panose="020F0502020204030204" pitchFamily="2" charset="0"/>
              </a:rPr>
              <a:t>Análisis visual de series temporales combinando técnicas de minería de datos (DM) y aprendizaje profundo (DL)</a:t>
            </a:r>
          </a:p>
        </p:txBody>
      </p:sp>
      <p:sp>
        <p:nvSpPr>
          <p:cNvPr id="11" name="Rectangle: Rounded Corners 10">
            <a:extLst>
              <a:ext uri="{FF2B5EF4-FFF2-40B4-BE49-F238E27FC236}">
                <a16:creationId xmlns:a16="http://schemas.microsoft.com/office/drawing/2014/main" id="{38FC37D5-564E-A4D4-A256-35A2B23710E0}"/>
              </a:ext>
            </a:extLst>
          </p:cNvPr>
          <p:cNvSpPr/>
          <p:nvPr/>
        </p:nvSpPr>
        <p:spPr>
          <a:xfrm>
            <a:off x="9626600" y="5280701"/>
            <a:ext cx="1727200" cy="3154598"/>
          </a:xfrm>
          <a:prstGeom prst="roundRect">
            <a:avLst>
              <a:gd name="adj" fmla="val 5714"/>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2200">
                <a:solidFill>
                  <a:schemeClr val="tx1"/>
                </a:solidFill>
                <a:latin typeface="+mj-lt"/>
              </a:rPr>
              <a:t>Directores</a:t>
            </a:r>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a:p>
            <a:pPr algn="ctr"/>
            <a:endParaRPr lang="es-ES"/>
          </a:p>
        </p:txBody>
      </p:sp>
      <p:sp>
        <p:nvSpPr>
          <p:cNvPr id="13" name="Rectangle: Rounded Corners 12">
            <a:extLst>
              <a:ext uri="{FF2B5EF4-FFF2-40B4-BE49-F238E27FC236}">
                <a16:creationId xmlns:a16="http://schemas.microsoft.com/office/drawing/2014/main" id="{B0587166-29E8-F68B-6B67-D3823088AD4D}"/>
              </a:ext>
            </a:extLst>
          </p:cNvPr>
          <p:cNvSpPr/>
          <p:nvPr/>
        </p:nvSpPr>
        <p:spPr>
          <a:xfrm>
            <a:off x="8610600" y="5645387"/>
            <a:ext cx="10753725" cy="3901518"/>
          </a:xfrm>
          <a:prstGeom prst="roundRect">
            <a:avLst>
              <a:gd name="adj" fmla="val 5714"/>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13">
            <a:extLst>
              <a:ext uri="{FF2B5EF4-FFF2-40B4-BE49-F238E27FC236}">
                <a16:creationId xmlns:a16="http://schemas.microsoft.com/office/drawing/2014/main" id="{5CEB54DF-B6A2-9BB1-E369-E4B745F79CBD}"/>
              </a:ext>
            </a:extLst>
          </p:cNvPr>
          <p:cNvSpPr txBox="1"/>
          <p:nvPr/>
        </p:nvSpPr>
        <p:spPr>
          <a:xfrm>
            <a:off x="7442200" y="5892581"/>
            <a:ext cx="6096000" cy="646331"/>
          </a:xfrm>
          <a:prstGeom prst="rect">
            <a:avLst/>
          </a:prstGeom>
          <a:noFill/>
        </p:spPr>
        <p:txBody>
          <a:bodyPr wrap="square">
            <a:spAutoFit/>
          </a:bodyPr>
          <a:lstStyle/>
          <a:p>
            <a:pPr algn="ctr"/>
            <a:r>
              <a:rPr lang="es-ES"/>
              <a:t>David Camacho Fernández</a:t>
            </a:r>
            <a:endParaRPr lang="en-US"/>
          </a:p>
          <a:p>
            <a:pPr algn="ctr"/>
            <a:r>
              <a:rPr lang="es-ES"/>
              <a:t>Víctor Rodríguez Fernández</a:t>
            </a:r>
          </a:p>
        </p:txBody>
      </p:sp>
      <p:pic>
        <p:nvPicPr>
          <p:cNvPr id="15" name="Picture 14">
            <a:extLst>
              <a:ext uri="{FF2B5EF4-FFF2-40B4-BE49-F238E27FC236}">
                <a16:creationId xmlns:a16="http://schemas.microsoft.com/office/drawing/2014/main" id="{CA4A36AF-69F5-C302-6BD1-B244FE477200}"/>
              </a:ext>
            </a:extLst>
          </p:cNvPr>
          <p:cNvPicPr>
            <a:picLocks noChangeAspect="1"/>
          </p:cNvPicPr>
          <p:nvPr/>
        </p:nvPicPr>
        <p:blipFill>
          <a:blip r:embed="rId2"/>
          <a:stretch>
            <a:fillRect/>
          </a:stretch>
        </p:blipFill>
        <p:spPr>
          <a:xfrm>
            <a:off x="352781" y="5956979"/>
            <a:ext cx="1562513" cy="433656"/>
          </a:xfrm>
          <a:prstGeom prst="rect">
            <a:avLst/>
          </a:prstGeom>
        </p:spPr>
      </p:pic>
      <p:pic>
        <p:nvPicPr>
          <p:cNvPr id="16" name="Picture 15">
            <a:extLst>
              <a:ext uri="{FF2B5EF4-FFF2-40B4-BE49-F238E27FC236}">
                <a16:creationId xmlns:a16="http://schemas.microsoft.com/office/drawing/2014/main" id="{39742AAF-0F0F-A843-6ED8-A0A724E57F4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25344" y="5956980"/>
            <a:ext cx="1071768" cy="433655"/>
          </a:xfrm>
          <a:prstGeom prst="rect">
            <a:avLst/>
          </a:prstGeom>
        </p:spPr>
      </p:pic>
      <p:pic>
        <p:nvPicPr>
          <p:cNvPr id="17" name="Picture 16">
            <a:extLst>
              <a:ext uri="{FF2B5EF4-FFF2-40B4-BE49-F238E27FC236}">
                <a16:creationId xmlns:a16="http://schemas.microsoft.com/office/drawing/2014/main" id="{567EB4E1-6FD4-AEF7-4EAD-598DF1C7A66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12346" y="5956979"/>
            <a:ext cx="1002514" cy="433656"/>
          </a:xfrm>
          <a:prstGeom prst="rect">
            <a:avLst/>
          </a:prstGeom>
        </p:spPr>
      </p:pic>
      <p:sp>
        <p:nvSpPr>
          <p:cNvPr id="2" name="Title 1">
            <a:extLst>
              <a:ext uri="{FF2B5EF4-FFF2-40B4-BE49-F238E27FC236}">
                <a16:creationId xmlns:a16="http://schemas.microsoft.com/office/drawing/2014/main" id="{E3B7ED95-35E5-FA25-E74A-8F978EF90DB3}"/>
              </a:ext>
            </a:extLst>
          </p:cNvPr>
          <p:cNvSpPr txBox="1">
            <a:spLocks/>
          </p:cNvSpPr>
          <p:nvPr/>
        </p:nvSpPr>
        <p:spPr>
          <a:xfrm>
            <a:off x="719137" y="3385548"/>
            <a:ext cx="10753725" cy="7932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s-ES" sz="5000" b="1" dirty="0">
                <a:ea typeface="ADLaM Display" panose="020F0502020204030204" pitchFamily="2" charset="0"/>
                <a:cs typeface="ADLaM Display" panose="020F0502020204030204" pitchFamily="2" charset="0"/>
              </a:rPr>
              <a:t>Gracias</a:t>
            </a:r>
          </a:p>
        </p:txBody>
      </p:sp>
    </p:spTree>
    <p:extLst>
      <p:ext uri="{BB962C8B-B14F-4D97-AF65-F5344CB8AC3E}">
        <p14:creationId xmlns:p14="http://schemas.microsoft.com/office/powerpoint/2010/main" val="1185225697"/>
      </p:ext>
    </p:extLst>
  </p:cSld>
  <p:clrMapOvr>
    <a:masterClrMapping/>
  </p:clrMapOvr>
  <mc:AlternateContent xmlns:mc="http://schemas.openxmlformats.org/markup-compatibility/2006" xmlns:p14="http://schemas.microsoft.com/office/powerpoint/2010/main">
    <mc:Choice Requires="p14">
      <p:transition spd="slow" p14:dur="2000" advTm="920"/>
    </mc:Choice>
    <mc:Fallback xmlns="">
      <p:transition spd="slow" advTm="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5F330641-CF4C-8C02-CBEC-28BE1F6FC308}"/>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C71EABDA-D6BD-31D1-A779-7856505FD9F3}"/>
              </a:ext>
            </a:extLst>
          </p:cNvPr>
          <p:cNvSpPr/>
          <p:nvPr/>
        </p:nvSpPr>
        <p:spPr>
          <a:xfrm>
            <a:off x="-512702" y="11975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71882534-6EC8-D0AA-856A-5010119410A7}"/>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básico | Caso práctico | apagón 28/04/2025 </a:t>
            </a:r>
            <a:r>
              <a:rPr lang="es-ES" sz="2800" b="1" dirty="0">
                <a:solidFill>
                  <a:schemeClr val="bg2">
                    <a:lumMod val="50000"/>
                  </a:schemeClr>
                </a:solidFill>
                <a:latin typeface="+mj-lt"/>
              </a:rPr>
              <a:t>1/3</a:t>
            </a:r>
            <a:endParaRPr lang="es-ES" sz="2800" b="1" dirty="0">
              <a:solidFill>
                <a:schemeClr val="tx1"/>
              </a:solidFill>
              <a:latin typeface="+mj-lt"/>
            </a:endParaRPr>
          </a:p>
        </p:txBody>
      </p:sp>
      <p:sp>
        <p:nvSpPr>
          <p:cNvPr id="6" name="Slide Number Placeholder 5">
            <a:extLst>
              <a:ext uri="{FF2B5EF4-FFF2-40B4-BE49-F238E27FC236}">
                <a16:creationId xmlns:a16="http://schemas.microsoft.com/office/drawing/2014/main" id="{F3B95EA1-FD29-FBF5-7F2D-8AED9E46DD9B}"/>
              </a:ext>
            </a:extLst>
          </p:cNvPr>
          <p:cNvSpPr>
            <a:spLocks noGrp="1"/>
          </p:cNvSpPr>
          <p:nvPr>
            <p:ph type="sldNum" sz="quarter" idx="12"/>
          </p:nvPr>
        </p:nvSpPr>
        <p:spPr/>
        <p:txBody>
          <a:bodyPr/>
          <a:lstStyle/>
          <a:p>
            <a:fld id="{1A06E274-3D30-4D47-98D0-0581248BD0B1}" type="slidenum">
              <a:rPr lang="es-ES" noProof="0" smtClean="0"/>
              <a:t>7</a:t>
            </a:fld>
            <a:endParaRPr lang="es-ES" noProof="0"/>
          </a:p>
        </p:txBody>
      </p:sp>
      <p:pic>
        <p:nvPicPr>
          <p:cNvPr id="8" name="Graphic 7">
            <a:extLst>
              <a:ext uri="{FF2B5EF4-FFF2-40B4-BE49-F238E27FC236}">
                <a16:creationId xmlns:a16="http://schemas.microsoft.com/office/drawing/2014/main" id="{63613970-4109-F164-A7E6-FD2B53502E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3904" y="1602574"/>
            <a:ext cx="10190093" cy="4089669"/>
          </a:xfrm>
          <a:prstGeom prst="rect">
            <a:avLst/>
          </a:prstGeom>
        </p:spPr>
      </p:pic>
      <p:grpSp>
        <p:nvGrpSpPr>
          <p:cNvPr id="2" name="Group 1">
            <a:extLst>
              <a:ext uri="{FF2B5EF4-FFF2-40B4-BE49-F238E27FC236}">
                <a16:creationId xmlns:a16="http://schemas.microsoft.com/office/drawing/2014/main" id="{37C7EEA8-A1C8-C1B1-CD7E-A40DBAE5DFAA}"/>
              </a:ext>
            </a:extLst>
          </p:cNvPr>
          <p:cNvGrpSpPr/>
          <p:nvPr/>
        </p:nvGrpSpPr>
        <p:grpSpPr>
          <a:xfrm>
            <a:off x="9437410" y="5477974"/>
            <a:ext cx="1089579" cy="1060938"/>
            <a:chOff x="11207068" y="5072674"/>
            <a:chExt cx="1089579" cy="1060938"/>
          </a:xfrm>
        </p:grpSpPr>
        <p:pic>
          <p:nvPicPr>
            <p:cNvPr id="3" name="Graphic 2" descr="Lamp with solid fill">
              <a:extLst>
                <a:ext uri="{FF2B5EF4-FFF2-40B4-BE49-F238E27FC236}">
                  <a16:creationId xmlns:a16="http://schemas.microsoft.com/office/drawing/2014/main" id="{40363A1F-61C3-3C05-68A6-4D91DF190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07068" y="5072674"/>
              <a:ext cx="914400" cy="914400"/>
            </a:xfrm>
            <a:prstGeom prst="rect">
              <a:avLst/>
            </a:prstGeom>
          </p:spPr>
        </p:pic>
        <p:pic>
          <p:nvPicPr>
            <p:cNvPr id="5" name="Graphic 4" descr="Candle with solid fill">
              <a:extLst>
                <a:ext uri="{FF2B5EF4-FFF2-40B4-BE49-F238E27FC236}">
                  <a16:creationId xmlns:a16="http://schemas.microsoft.com/office/drawing/2014/main" id="{52BB473D-81CD-5755-A3BF-93D4FFFA6B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82247" y="5219212"/>
              <a:ext cx="914400" cy="914400"/>
            </a:xfrm>
            <a:prstGeom prst="rect">
              <a:avLst/>
            </a:prstGeom>
          </p:spPr>
        </p:pic>
      </p:grpSp>
      <p:graphicFrame>
        <p:nvGraphicFramePr>
          <p:cNvPr id="10" name="Diagram 9">
            <a:extLst>
              <a:ext uri="{FF2B5EF4-FFF2-40B4-BE49-F238E27FC236}">
                <a16:creationId xmlns:a16="http://schemas.microsoft.com/office/drawing/2014/main" id="{083A9BBC-1A69-91D5-2992-F6D852D6C2C6}"/>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Content Placeholder 6">
            <a:extLst>
              <a:ext uri="{FF2B5EF4-FFF2-40B4-BE49-F238E27FC236}">
                <a16:creationId xmlns:a16="http://schemas.microsoft.com/office/drawing/2014/main" id="{D663A521-5EA5-FCC2-F804-A9CCCEEABDA0}"/>
              </a:ext>
            </a:extLst>
          </p:cNvPr>
          <p:cNvSpPr txBox="1">
            <a:spLocks/>
          </p:cNvSpPr>
          <p:nvPr/>
        </p:nvSpPr>
        <p:spPr>
          <a:xfrm>
            <a:off x="838200" y="1825624"/>
            <a:ext cx="10515600" cy="5032375"/>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pPr marL="0" indent="0" algn="ctr">
              <a:buFont typeface="Arial" panose="020B0604020202020204" pitchFamily="34" charset="0"/>
              <a:buNone/>
            </a:pPr>
            <a:r>
              <a:rPr lang="es-ES" sz="1900" b="1" dirty="0"/>
              <a:t>Demanda</a:t>
            </a:r>
            <a:r>
              <a:rPr lang="es-ES" sz="1900" dirty="0"/>
              <a:t> real de </a:t>
            </a:r>
            <a:r>
              <a:rPr lang="es-ES" sz="1900" b="1" dirty="0"/>
              <a:t>energía eléctrica </a:t>
            </a:r>
          </a:p>
          <a:p>
            <a:pPr marL="0" indent="0" algn="ctr">
              <a:buFont typeface="Arial" panose="020B0604020202020204" pitchFamily="34" charset="0"/>
              <a:buNone/>
            </a:pPr>
            <a:r>
              <a:rPr lang="es-ES" sz="1900" dirty="0"/>
              <a:t>el día 28 de abril de 2025 en la </a:t>
            </a:r>
            <a:r>
              <a:rPr lang="es-ES" sz="1900" b="1" dirty="0"/>
              <a:t>Península Ibérica </a:t>
            </a:r>
            <a:r>
              <a:rPr lang="es-ES" sz="1900" dirty="0"/>
              <a:t>(MW)</a:t>
            </a:r>
          </a:p>
        </p:txBody>
      </p:sp>
    </p:spTree>
    <p:extLst>
      <p:ext uri="{BB962C8B-B14F-4D97-AF65-F5344CB8AC3E}">
        <p14:creationId xmlns:p14="http://schemas.microsoft.com/office/powerpoint/2010/main" val="1948056725"/>
      </p:ext>
    </p:extLst>
  </p:cSld>
  <p:clrMapOvr>
    <a:masterClrMapping/>
  </p:clrMapOvr>
  <mc:AlternateContent xmlns:mc="http://schemas.openxmlformats.org/markup-compatibility/2006" xmlns:p14="http://schemas.microsoft.com/office/powerpoint/2010/main">
    <mc:Choice Requires="p14">
      <p:transition spd="slow" p14:dur="2000" advTm="26180"/>
    </mc:Choice>
    <mc:Fallback xmlns="">
      <p:transition spd="slow" advTm="26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36692AFA-8AB6-E381-8D39-125AE71BF1B0}"/>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DB53D82-9AE5-95D0-C5D9-BCE27F59341B}"/>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870794D2-CF81-E6DD-F9AF-B3107D4B70EA}"/>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básico | Caso práctico | apagón 28/04/2025 </a:t>
            </a:r>
            <a:r>
              <a:rPr lang="es-ES" sz="2800" b="1" dirty="0">
                <a:solidFill>
                  <a:schemeClr val="bg2">
                    <a:lumMod val="50000"/>
                  </a:schemeClr>
                </a:solidFill>
                <a:latin typeface="+mj-lt"/>
              </a:rPr>
              <a:t>2/3</a:t>
            </a:r>
            <a:endParaRPr lang="es-ES" sz="2800" b="1" dirty="0">
              <a:solidFill>
                <a:schemeClr val="tx1"/>
              </a:solidFill>
              <a:latin typeface="+mj-lt"/>
            </a:endParaRPr>
          </a:p>
        </p:txBody>
      </p:sp>
      <p:sp>
        <p:nvSpPr>
          <p:cNvPr id="6" name="Slide Number Placeholder 5">
            <a:extLst>
              <a:ext uri="{FF2B5EF4-FFF2-40B4-BE49-F238E27FC236}">
                <a16:creationId xmlns:a16="http://schemas.microsoft.com/office/drawing/2014/main" id="{E85BF061-9457-4FAC-BDBC-FB5EE880609A}"/>
              </a:ext>
            </a:extLst>
          </p:cNvPr>
          <p:cNvSpPr>
            <a:spLocks noGrp="1"/>
          </p:cNvSpPr>
          <p:nvPr>
            <p:ph type="sldNum" sz="quarter" idx="12"/>
          </p:nvPr>
        </p:nvSpPr>
        <p:spPr/>
        <p:txBody>
          <a:bodyPr/>
          <a:lstStyle/>
          <a:p>
            <a:fld id="{1A06E274-3D30-4D47-98D0-0581248BD0B1}" type="slidenum">
              <a:rPr lang="es-ES" noProof="0" smtClean="0"/>
              <a:t>8</a:t>
            </a:fld>
            <a:endParaRPr lang="es-ES" noProof="0"/>
          </a:p>
        </p:txBody>
      </p:sp>
      <p:grpSp>
        <p:nvGrpSpPr>
          <p:cNvPr id="30" name="Group 29">
            <a:extLst>
              <a:ext uri="{FF2B5EF4-FFF2-40B4-BE49-F238E27FC236}">
                <a16:creationId xmlns:a16="http://schemas.microsoft.com/office/drawing/2014/main" id="{F7935ACB-C71F-4B45-633D-7E8DB27951BD}"/>
              </a:ext>
            </a:extLst>
          </p:cNvPr>
          <p:cNvGrpSpPr/>
          <p:nvPr/>
        </p:nvGrpSpPr>
        <p:grpSpPr>
          <a:xfrm>
            <a:off x="94161" y="6364834"/>
            <a:ext cx="10996704" cy="2285033"/>
            <a:chOff x="17961" y="6364834"/>
            <a:chExt cx="10996704" cy="2285033"/>
          </a:xfrm>
        </p:grpSpPr>
        <p:sp>
          <p:nvSpPr>
            <p:cNvPr id="26" name="Rectangle: Rounded Corners 25">
              <a:extLst>
                <a:ext uri="{FF2B5EF4-FFF2-40B4-BE49-F238E27FC236}">
                  <a16:creationId xmlns:a16="http://schemas.microsoft.com/office/drawing/2014/main" id="{2C6A474F-123F-E8FF-9496-CD9577C88A4A}"/>
                </a:ext>
              </a:extLst>
            </p:cNvPr>
            <p:cNvSpPr/>
            <p:nvPr/>
          </p:nvSpPr>
          <p:spPr>
            <a:xfrm>
              <a:off x="17961" y="6364834"/>
              <a:ext cx="10996704" cy="2285033"/>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13" name="Rectangle: Rounded Corners 21">
              <a:extLst>
                <a:ext uri="{FF2B5EF4-FFF2-40B4-BE49-F238E27FC236}">
                  <a16:creationId xmlns:a16="http://schemas.microsoft.com/office/drawing/2014/main" id="{903371B2-47D2-0674-82BB-3914C5B4469E}"/>
                </a:ext>
              </a:extLst>
            </p:cNvPr>
            <p:cNvSpPr/>
            <p:nvPr/>
          </p:nvSpPr>
          <p:spPr>
            <a:xfrm>
              <a:off x="3084097" y="6475416"/>
              <a:ext cx="4870661" cy="210368"/>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600">
                  <a:solidFill>
                    <a:schemeClr val="tx1"/>
                  </a:solidFill>
                </a:rPr>
                <a:t>Francia bloquea a España para protegerse del apagón</a:t>
              </a:r>
            </a:p>
          </p:txBody>
        </p:sp>
        <p:sp>
          <p:nvSpPr>
            <p:cNvPr id="12" name="Rectángulo 25">
              <a:extLst>
                <a:ext uri="{FF2B5EF4-FFF2-40B4-BE49-F238E27FC236}">
                  <a16:creationId xmlns:a16="http://schemas.microsoft.com/office/drawing/2014/main" id="{AD8BC527-8232-FB1D-33D1-868CC5E39607}"/>
                </a:ext>
              </a:extLst>
            </p:cNvPr>
            <p:cNvSpPr/>
            <p:nvPr/>
          </p:nvSpPr>
          <p:spPr>
            <a:xfrm>
              <a:off x="166062" y="6475416"/>
              <a:ext cx="2775161" cy="21036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rPr>
                <a:t>Exportamos energía a Francia</a:t>
              </a:r>
            </a:p>
          </p:txBody>
        </p:sp>
        <p:sp>
          <p:nvSpPr>
            <p:cNvPr id="14" name="Rectangle: Rounded Corners 22">
              <a:extLst>
                <a:ext uri="{FF2B5EF4-FFF2-40B4-BE49-F238E27FC236}">
                  <a16:creationId xmlns:a16="http://schemas.microsoft.com/office/drawing/2014/main" id="{0E7E3753-F6A0-AAFC-7989-488CCC363913}"/>
                </a:ext>
              </a:extLst>
            </p:cNvPr>
            <p:cNvSpPr/>
            <p:nvPr/>
          </p:nvSpPr>
          <p:spPr>
            <a:xfrm>
              <a:off x="8097632" y="6475415"/>
              <a:ext cx="2749341" cy="210369"/>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600" noProof="0">
                  <a:solidFill>
                    <a:schemeClr val="tx1"/>
                  </a:solidFill>
                </a:rPr>
                <a:t>Importamos hasta estabilizar</a:t>
              </a:r>
              <a:endParaRPr lang="es-ES" sz="1600">
                <a:solidFill>
                  <a:schemeClr val="tx1"/>
                </a:solidFill>
              </a:endParaRPr>
            </a:p>
          </p:txBody>
        </p:sp>
      </p:grpSp>
      <p:grpSp>
        <p:nvGrpSpPr>
          <p:cNvPr id="25" name="Group 24">
            <a:extLst>
              <a:ext uri="{FF2B5EF4-FFF2-40B4-BE49-F238E27FC236}">
                <a16:creationId xmlns:a16="http://schemas.microsoft.com/office/drawing/2014/main" id="{3A16D009-2B9E-EDA2-43EC-5CAB58B1FEBB}"/>
              </a:ext>
            </a:extLst>
          </p:cNvPr>
          <p:cNvGrpSpPr/>
          <p:nvPr/>
        </p:nvGrpSpPr>
        <p:grpSpPr>
          <a:xfrm>
            <a:off x="193140" y="2591649"/>
            <a:ext cx="5817465" cy="2919499"/>
            <a:chOff x="338272" y="3259345"/>
            <a:chExt cx="5556437" cy="2800767"/>
          </a:xfrm>
        </p:grpSpPr>
        <p:pic>
          <p:nvPicPr>
            <p:cNvPr id="10" name="Graphic 9">
              <a:extLst>
                <a:ext uri="{FF2B5EF4-FFF2-40B4-BE49-F238E27FC236}">
                  <a16:creationId xmlns:a16="http://schemas.microsoft.com/office/drawing/2014/main" id="{B8F2595E-3425-4B7D-C5DC-5DD582098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272" y="3259399"/>
              <a:ext cx="5556436" cy="2286799"/>
            </a:xfrm>
            <a:prstGeom prst="rect">
              <a:avLst/>
            </a:prstGeom>
          </p:spPr>
        </p:pic>
        <p:sp>
          <p:nvSpPr>
            <p:cNvPr id="11" name="Rectangle: Rounded Corners 22">
              <a:extLst>
                <a:ext uri="{FF2B5EF4-FFF2-40B4-BE49-F238E27FC236}">
                  <a16:creationId xmlns:a16="http://schemas.microsoft.com/office/drawing/2014/main" id="{2A122B3D-79D5-0B3B-5608-7A5A5ED180A7}"/>
                </a:ext>
              </a:extLst>
            </p:cNvPr>
            <p:cNvSpPr/>
            <p:nvPr/>
          </p:nvSpPr>
          <p:spPr>
            <a:xfrm>
              <a:off x="3929585" y="3259345"/>
              <a:ext cx="1682155" cy="2421482"/>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15" name="Rectangle: Rounded Corners 21">
              <a:extLst>
                <a:ext uri="{FF2B5EF4-FFF2-40B4-BE49-F238E27FC236}">
                  <a16:creationId xmlns:a16="http://schemas.microsoft.com/office/drawing/2014/main" id="{4700B879-8322-3180-01AA-44820DEEDF2F}"/>
                </a:ext>
              </a:extLst>
            </p:cNvPr>
            <p:cNvSpPr/>
            <p:nvPr/>
          </p:nvSpPr>
          <p:spPr>
            <a:xfrm>
              <a:off x="3167586" y="3259400"/>
              <a:ext cx="761999" cy="2421482"/>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16" name="Rectángulo 25">
              <a:extLst>
                <a:ext uri="{FF2B5EF4-FFF2-40B4-BE49-F238E27FC236}">
                  <a16:creationId xmlns:a16="http://schemas.microsoft.com/office/drawing/2014/main" id="{D6116360-3B88-5CAE-2D94-87BF4089D53E}"/>
                </a:ext>
              </a:extLst>
            </p:cNvPr>
            <p:cNvSpPr/>
            <p:nvPr/>
          </p:nvSpPr>
          <p:spPr>
            <a:xfrm>
              <a:off x="1037372" y="3259345"/>
              <a:ext cx="2130214" cy="2421536"/>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17" name="Content Placeholder 6">
              <a:extLst>
                <a:ext uri="{FF2B5EF4-FFF2-40B4-BE49-F238E27FC236}">
                  <a16:creationId xmlns:a16="http://schemas.microsoft.com/office/drawing/2014/main" id="{66785DBB-4895-7E26-018D-962EB45354A9}"/>
                </a:ext>
              </a:extLst>
            </p:cNvPr>
            <p:cNvSpPr txBox="1">
              <a:spLocks/>
            </p:cNvSpPr>
            <p:nvPr/>
          </p:nvSpPr>
          <p:spPr>
            <a:xfrm>
              <a:off x="472975" y="5781076"/>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Con Francia</a:t>
              </a:r>
            </a:p>
          </p:txBody>
        </p:sp>
      </p:grpSp>
      <p:grpSp>
        <p:nvGrpSpPr>
          <p:cNvPr id="24" name="Group 23">
            <a:extLst>
              <a:ext uri="{FF2B5EF4-FFF2-40B4-BE49-F238E27FC236}">
                <a16:creationId xmlns:a16="http://schemas.microsoft.com/office/drawing/2014/main" id="{4AEFFC5C-836B-9F43-FC7E-B81153E9F413}"/>
              </a:ext>
            </a:extLst>
          </p:cNvPr>
          <p:cNvGrpSpPr/>
          <p:nvPr/>
        </p:nvGrpSpPr>
        <p:grpSpPr>
          <a:xfrm>
            <a:off x="6218972" y="2595811"/>
            <a:ext cx="5842329" cy="2817162"/>
            <a:chOff x="6267712" y="2393725"/>
            <a:chExt cx="5580185" cy="2702592"/>
          </a:xfrm>
        </p:grpSpPr>
        <p:pic>
          <p:nvPicPr>
            <p:cNvPr id="9" name="Graphic 8">
              <a:extLst>
                <a:ext uri="{FF2B5EF4-FFF2-40B4-BE49-F238E27FC236}">
                  <a16:creationId xmlns:a16="http://schemas.microsoft.com/office/drawing/2014/main" id="{0D57CFF1-962A-9AFE-FEC2-A9D761065F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7712" y="2408766"/>
              <a:ext cx="5520022" cy="2271812"/>
            </a:xfrm>
            <a:prstGeom prst="rect">
              <a:avLst/>
            </a:prstGeom>
          </p:spPr>
        </p:pic>
        <p:sp>
          <p:nvSpPr>
            <p:cNvPr id="20" name="Content Placeholder 6">
              <a:extLst>
                <a:ext uri="{FF2B5EF4-FFF2-40B4-BE49-F238E27FC236}">
                  <a16:creationId xmlns:a16="http://schemas.microsoft.com/office/drawing/2014/main" id="{66993115-95A9-367B-5433-508A3442E1D9}"/>
                </a:ext>
              </a:extLst>
            </p:cNvPr>
            <p:cNvSpPr txBox="1">
              <a:spLocks/>
            </p:cNvSpPr>
            <p:nvPr/>
          </p:nvSpPr>
          <p:spPr>
            <a:xfrm>
              <a:off x="6311349" y="4817281"/>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Con otros países / zonas geográficas</a:t>
              </a:r>
            </a:p>
          </p:txBody>
        </p:sp>
        <p:sp>
          <p:nvSpPr>
            <p:cNvPr id="21" name="Rectangle: Rounded Corners 22">
              <a:extLst>
                <a:ext uri="{FF2B5EF4-FFF2-40B4-BE49-F238E27FC236}">
                  <a16:creationId xmlns:a16="http://schemas.microsoft.com/office/drawing/2014/main" id="{A6B6C35A-D217-C42C-3EB0-9FA1215E9F13}"/>
                </a:ext>
              </a:extLst>
            </p:cNvPr>
            <p:cNvSpPr/>
            <p:nvPr/>
          </p:nvSpPr>
          <p:spPr>
            <a:xfrm>
              <a:off x="10002357" y="2393725"/>
              <a:ext cx="1845540" cy="2409396"/>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22" name="Rectangle: Rounded Corners 21">
              <a:extLst>
                <a:ext uri="{FF2B5EF4-FFF2-40B4-BE49-F238E27FC236}">
                  <a16:creationId xmlns:a16="http://schemas.microsoft.com/office/drawing/2014/main" id="{97A8B6F5-8397-4107-1D7E-F9DE139BA309}"/>
                </a:ext>
              </a:extLst>
            </p:cNvPr>
            <p:cNvSpPr/>
            <p:nvPr/>
          </p:nvSpPr>
          <p:spPr>
            <a:xfrm>
              <a:off x="9063568" y="2393780"/>
              <a:ext cx="938788" cy="2409396"/>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23" name="Rectángulo 25">
              <a:extLst>
                <a:ext uri="{FF2B5EF4-FFF2-40B4-BE49-F238E27FC236}">
                  <a16:creationId xmlns:a16="http://schemas.microsoft.com/office/drawing/2014/main" id="{C81BBEDE-409D-6751-8FC5-B94EF920C886}"/>
                </a:ext>
              </a:extLst>
            </p:cNvPr>
            <p:cNvSpPr/>
            <p:nvPr/>
          </p:nvSpPr>
          <p:spPr>
            <a:xfrm>
              <a:off x="6972992" y="2393725"/>
              <a:ext cx="2090575" cy="240945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grpSp>
      <p:grpSp>
        <p:nvGrpSpPr>
          <p:cNvPr id="2" name="Group 1">
            <a:extLst>
              <a:ext uri="{FF2B5EF4-FFF2-40B4-BE49-F238E27FC236}">
                <a16:creationId xmlns:a16="http://schemas.microsoft.com/office/drawing/2014/main" id="{4D0C20A3-4058-3E2C-AC1B-DF1B59C4D0C1}"/>
              </a:ext>
            </a:extLst>
          </p:cNvPr>
          <p:cNvGrpSpPr/>
          <p:nvPr/>
        </p:nvGrpSpPr>
        <p:grpSpPr>
          <a:xfrm>
            <a:off x="17961" y="5206090"/>
            <a:ext cx="1089579" cy="1060938"/>
            <a:chOff x="11207068" y="5072674"/>
            <a:chExt cx="1089579" cy="1060938"/>
          </a:xfrm>
        </p:grpSpPr>
        <p:pic>
          <p:nvPicPr>
            <p:cNvPr id="3" name="Graphic 2" descr="Lamp with solid fill">
              <a:extLst>
                <a:ext uri="{FF2B5EF4-FFF2-40B4-BE49-F238E27FC236}">
                  <a16:creationId xmlns:a16="http://schemas.microsoft.com/office/drawing/2014/main" id="{11E04ADA-AEDE-333B-222C-31E50DF716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07068" y="5072674"/>
              <a:ext cx="914400" cy="914400"/>
            </a:xfrm>
            <a:prstGeom prst="rect">
              <a:avLst/>
            </a:prstGeom>
          </p:spPr>
        </p:pic>
        <p:pic>
          <p:nvPicPr>
            <p:cNvPr id="5" name="Graphic 4" descr="Candle with solid fill">
              <a:extLst>
                <a:ext uri="{FF2B5EF4-FFF2-40B4-BE49-F238E27FC236}">
                  <a16:creationId xmlns:a16="http://schemas.microsoft.com/office/drawing/2014/main" id="{29F9F24A-7B65-82C1-05FE-CD0DB673CE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82247" y="5219212"/>
              <a:ext cx="914400" cy="914400"/>
            </a:xfrm>
            <a:prstGeom prst="rect">
              <a:avLst/>
            </a:prstGeom>
          </p:spPr>
        </p:pic>
      </p:grpSp>
      <p:graphicFrame>
        <p:nvGraphicFramePr>
          <p:cNvPr id="31" name="Diagram 30">
            <a:extLst>
              <a:ext uri="{FF2B5EF4-FFF2-40B4-BE49-F238E27FC236}">
                <a16:creationId xmlns:a16="http://schemas.microsoft.com/office/drawing/2014/main" id="{5BE34B1A-31A4-5F75-8692-826DE3DE3A09}"/>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cxnSp>
        <p:nvCxnSpPr>
          <p:cNvPr id="19" name="Straight Connector 18">
            <a:extLst>
              <a:ext uri="{FF2B5EF4-FFF2-40B4-BE49-F238E27FC236}">
                <a16:creationId xmlns:a16="http://schemas.microsoft.com/office/drawing/2014/main" id="{F3AA9C0E-CBAD-D7B9-09D3-BDBA4BF33FD8}"/>
              </a:ext>
            </a:extLst>
          </p:cNvPr>
          <p:cNvCxnSpPr>
            <a:cxnSpLocks/>
          </p:cNvCxnSpPr>
          <p:nvPr/>
        </p:nvCxnSpPr>
        <p:spPr>
          <a:xfrm>
            <a:off x="0" y="3512364"/>
            <a:ext cx="12554712" cy="26364"/>
          </a:xfrm>
          <a:prstGeom prst="line">
            <a:avLst/>
          </a:prstGeom>
        </p:spPr>
        <p:style>
          <a:lnRef idx="2">
            <a:schemeClr val="accent1"/>
          </a:lnRef>
          <a:fillRef idx="0">
            <a:schemeClr val="accent1"/>
          </a:fillRef>
          <a:effectRef idx="1">
            <a:schemeClr val="accent1"/>
          </a:effectRef>
          <a:fontRef idx="minor">
            <a:schemeClr val="tx1"/>
          </a:fontRef>
        </p:style>
      </p:cxnSp>
      <p:sp>
        <p:nvSpPr>
          <p:cNvPr id="7" name="Content Placeholder 6">
            <a:extLst>
              <a:ext uri="{FF2B5EF4-FFF2-40B4-BE49-F238E27FC236}">
                <a16:creationId xmlns:a16="http://schemas.microsoft.com/office/drawing/2014/main" id="{9B0B1911-A907-B6D1-3A60-56302567B5E5}"/>
              </a:ext>
            </a:extLst>
          </p:cNvPr>
          <p:cNvSpPr txBox="1">
            <a:spLocks/>
          </p:cNvSpPr>
          <p:nvPr/>
        </p:nvSpPr>
        <p:spPr>
          <a:xfrm>
            <a:off x="923928" y="3564489"/>
            <a:ext cx="1433643"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a:solidFill>
                  <a:schemeClr val="accent6"/>
                </a:solidFill>
              </a:rPr>
              <a:t>&lt;0 Exportar</a:t>
            </a:r>
          </a:p>
        </p:txBody>
      </p:sp>
      <p:sp>
        <p:nvSpPr>
          <p:cNvPr id="29" name="Content Placeholder 6">
            <a:extLst>
              <a:ext uri="{FF2B5EF4-FFF2-40B4-BE49-F238E27FC236}">
                <a16:creationId xmlns:a16="http://schemas.microsoft.com/office/drawing/2014/main" id="{A355EAA3-E986-4FB1-9C61-398E9B071D07}"/>
              </a:ext>
            </a:extLst>
          </p:cNvPr>
          <p:cNvSpPr txBox="1">
            <a:spLocks/>
          </p:cNvSpPr>
          <p:nvPr/>
        </p:nvSpPr>
        <p:spPr>
          <a:xfrm>
            <a:off x="923931" y="3186549"/>
            <a:ext cx="1602135"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a:solidFill>
                  <a:schemeClr val="accent6"/>
                </a:solidFill>
              </a:rPr>
              <a:t>&gt; 0 Importar</a:t>
            </a:r>
          </a:p>
        </p:txBody>
      </p:sp>
      <p:sp>
        <p:nvSpPr>
          <p:cNvPr id="33" name="Content Placeholder 6">
            <a:extLst>
              <a:ext uri="{FF2B5EF4-FFF2-40B4-BE49-F238E27FC236}">
                <a16:creationId xmlns:a16="http://schemas.microsoft.com/office/drawing/2014/main" id="{25E80269-70E5-51B8-4C8E-2DF61A9E5A2B}"/>
              </a:ext>
            </a:extLst>
          </p:cNvPr>
          <p:cNvSpPr txBox="1">
            <a:spLocks/>
          </p:cNvSpPr>
          <p:nvPr/>
        </p:nvSpPr>
        <p:spPr>
          <a:xfrm>
            <a:off x="2372062" y="1660691"/>
            <a:ext cx="7447872" cy="3938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200" dirty="0">
                <a:solidFill>
                  <a:schemeClr val="accent6"/>
                </a:solidFill>
              </a:rPr>
              <a:t>Gráficas de exportación e importación de energía eléctrica</a:t>
            </a:r>
          </a:p>
        </p:txBody>
      </p:sp>
      <p:grpSp>
        <p:nvGrpSpPr>
          <p:cNvPr id="39" name="Group 38">
            <a:extLst>
              <a:ext uri="{FF2B5EF4-FFF2-40B4-BE49-F238E27FC236}">
                <a16:creationId xmlns:a16="http://schemas.microsoft.com/office/drawing/2014/main" id="{6B4EF542-00A5-B7DB-601F-31336910183A}"/>
              </a:ext>
            </a:extLst>
          </p:cNvPr>
          <p:cNvGrpSpPr/>
          <p:nvPr/>
        </p:nvGrpSpPr>
        <p:grpSpPr>
          <a:xfrm>
            <a:off x="927070" y="2975711"/>
            <a:ext cx="1041487" cy="1073306"/>
            <a:chOff x="1107540" y="1490472"/>
            <a:chExt cx="550263" cy="605353"/>
          </a:xfrm>
        </p:grpSpPr>
        <p:cxnSp>
          <p:nvCxnSpPr>
            <p:cNvPr id="35" name="Straight Arrow Connector 34">
              <a:extLst>
                <a:ext uri="{FF2B5EF4-FFF2-40B4-BE49-F238E27FC236}">
                  <a16:creationId xmlns:a16="http://schemas.microsoft.com/office/drawing/2014/main" id="{64CCBFA4-6660-D347-BFFD-09E864EA452D}"/>
                </a:ext>
              </a:extLst>
            </p:cNvPr>
            <p:cNvCxnSpPr/>
            <p:nvPr/>
          </p:nvCxnSpPr>
          <p:spPr>
            <a:xfrm flipV="1">
              <a:off x="1107540" y="1490472"/>
              <a:ext cx="0" cy="6053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441D2AB7-2869-8023-C912-01D5B393A939}"/>
                </a:ext>
              </a:extLst>
            </p:cNvPr>
            <p:cNvCxnSpPr>
              <a:cxnSpLocks/>
            </p:cNvCxnSpPr>
            <p:nvPr/>
          </p:nvCxnSpPr>
          <p:spPr>
            <a:xfrm>
              <a:off x="1107540" y="2095825"/>
              <a:ext cx="55026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
        <p:nvSpPr>
          <p:cNvPr id="40" name="Content Placeholder 6">
            <a:extLst>
              <a:ext uri="{FF2B5EF4-FFF2-40B4-BE49-F238E27FC236}">
                <a16:creationId xmlns:a16="http://schemas.microsoft.com/office/drawing/2014/main" id="{C19A7CB5-1A4D-B0BC-14F4-699C39C60071}"/>
              </a:ext>
            </a:extLst>
          </p:cNvPr>
          <p:cNvSpPr txBox="1">
            <a:spLocks/>
          </p:cNvSpPr>
          <p:nvPr/>
        </p:nvSpPr>
        <p:spPr>
          <a:xfrm>
            <a:off x="297770" y="3113184"/>
            <a:ext cx="1602135"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a:solidFill>
                  <a:schemeClr val="accent6"/>
                </a:solidFill>
              </a:rPr>
              <a:t>MW</a:t>
            </a:r>
          </a:p>
        </p:txBody>
      </p:sp>
      <p:sp>
        <p:nvSpPr>
          <p:cNvPr id="41" name="Content Placeholder 6">
            <a:extLst>
              <a:ext uri="{FF2B5EF4-FFF2-40B4-BE49-F238E27FC236}">
                <a16:creationId xmlns:a16="http://schemas.microsoft.com/office/drawing/2014/main" id="{23AA8D24-62ED-88F4-9B90-E79E9E486EA4}"/>
              </a:ext>
            </a:extLst>
          </p:cNvPr>
          <p:cNvSpPr txBox="1">
            <a:spLocks/>
          </p:cNvSpPr>
          <p:nvPr/>
        </p:nvSpPr>
        <p:spPr>
          <a:xfrm>
            <a:off x="1086862" y="4086064"/>
            <a:ext cx="1602135"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a:solidFill>
                  <a:schemeClr val="accent6"/>
                </a:solidFill>
              </a:rPr>
              <a:t>tiempo</a:t>
            </a:r>
          </a:p>
        </p:txBody>
      </p:sp>
      <p:sp>
        <p:nvSpPr>
          <p:cNvPr id="8" name="Content Placeholder 6">
            <a:extLst>
              <a:ext uri="{FF2B5EF4-FFF2-40B4-BE49-F238E27FC236}">
                <a16:creationId xmlns:a16="http://schemas.microsoft.com/office/drawing/2014/main" id="{E481FDB3-8A1D-CB13-77DC-9F1F8A4FFD12}"/>
              </a:ext>
            </a:extLst>
          </p:cNvPr>
          <p:cNvSpPr txBox="1">
            <a:spLocks/>
          </p:cNvSpPr>
          <p:nvPr/>
        </p:nvSpPr>
        <p:spPr>
          <a:xfrm>
            <a:off x="592696" y="6042054"/>
            <a:ext cx="2130214"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Leyenda</a:t>
            </a:r>
          </a:p>
        </p:txBody>
      </p:sp>
    </p:spTree>
    <p:custDataLst>
      <p:tags r:id="rId1"/>
    </p:custDataLst>
    <p:extLst>
      <p:ext uri="{BB962C8B-B14F-4D97-AF65-F5344CB8AC3E}">
        <p14:creationId xmlns:p14="http://schemas.microsoft.com/office/powerpoint/2010/main" val="752474636"/>
      </p:ext>
    </p:extLst>
  </p:cSld>
  <p:clrMapOvr>
    <a:masterClrMapping/>
  </p:clrMapOvr>
  <mc:AlternateContent xmlns:mc="http://schemas.openxmlformats.org/markup-compatibility/2006" xmlns:p14="http://schemas.microsoft.com/office/powerpoint/2010/main">
    <mc:Choice Requires="p14">
      <p:transition spd="slow" p14:dur="2000" advTm="28430"/>
    </mc:Choice>
    <mc:Fallback xmlns="">
      <p:transition spd="slow" advTm="284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4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4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39"/>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9" grpId="0"/>
      <p:bldP spid="29" grpId="1"/>
      <p:bldP spid="33" grpId="0"/>
      <p:bldP spid="40" grpId="0"/>
      <p:bldP spid="40" grpId="1"/>
      <p:bldP spid="41" grpId="0"/>
      <p:bldP spid="41" grpId="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6F6"/>
        </a:solidFill>
        <a:effectLst/>
      </p:bgPr>
    </p:bg>
    <p:spTree>
      <p:nvGrpSpPr>
        <p:cNvPr id="1" name="">
          <a:extLst>
            <a:ext uri="{FF2B5EF4-FFF2-40B4-BE49-F238E27FC236}">
              <a16:creationId xmlns:a16="http://schemas.microsoft.com/office/drawing/2014/main" id="{0C2E897C-37A7-2193-B174-15A5A971A3C0}"/>
            </a:ext>
          </a:extLst>
        </p:cNvPr>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B1495A8C-C9E5-FC6A-DD1C-1BAD397D0707}"/>
              </a:ext>
            </a:extLst>
          </p:cNvPr>
          <p:cNvSpPr/>
          <p:nvPr/>
        </p:nvSpPr>
        <p:spPr>
          <a:xfrm>
            <a:off x="-498606" y="1255220"/>
            <a:ext cx="13189209" cy="5946229"/>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4" name="Rectangle: Rounded Corners 3">
            <a:extLst>
              <a:ext uri="{FF2B5EF4-FFF2-40B4-BE49-F238E27FC236}">
                <a16:creationId xmlns:a16="http://schemas.microsoft.com/office/drawing/2014/main" id="{4F7E7077-D67D-8C74-C1CA-E55FA6CA8C2E}"/>
              </a:ext>
            </a:extLst>
          </p:cNvPr>
          <p:cNvSpPr/>
          <p:nvPr/>
        </p:nvSpPr>
        <p:spPr>
          <a:xfrm>
            <a:off x="902090" y="-2869258"/>
            <a:ext cx="10753725" cy="3843728"/>
          </a:xfrm>
          <a:prstGeom prst="roundRect">
            <a:avLst>
              <a:gd name="adj" fmla="val 5714"/>
            </a:avLst>
          </a:prstGeom>
          <a:solidFill>
            <a:schemeClr val="accent2">
              <a:lumMod val="20000"/>
              <a:lumOff val="8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endParaRPr lang="es-ES" sz="3000" dirty="0">
              <a:solidFill>
                <a:schemeClr val="tx1"/>
              </a:solidFill>
              <a:latin typeface="+mj-lt"/>
            </a:endParaRPr>
          </a:p>
          <a:p>
            <a:pPr algn="ctr"/>
            <a:r>
              <a:rPr lang="es-ES" sz="2800" b="1" dirty="0">
                <a:solidFill>
                  <a:schemeClr val="tx1"/>
                </a:solidFill>
                <a:latin typeface="+mj-lt"/>
              </a:rPr>
              <a:t>Análisis visual básico | Caso práctico | apagón 28/04/2025 </a:t>
            </a:r>
            <a:r>
              <a:rPr lang="es-ES" sz="2800" b="1" dirty="0">
                <a:solidFill>
                  <a:schemeClr val="bg2">
                    <a:lumMod val="50000"/>
                  </a:schemeClr>
                </a:solidFill>
                <a:latin typeface="+mj-lt"/>
              </a:rPr>
              <a:t>3/3</a:t>
            </a:r>
            <a:endParaRPr lang="es-ES" sz="2800" b="1" dirty="0">
              <a:solidFill>
                <a:schemeClr val="tx1"/>
              </a:solidFill>
              <a:latin typeface="+mj-lt"/>
            </a:endParaRPr>
          </a:p>
        </p:txBody>
      </p:sp>
      <p:sp>
        <p:nvSpPr>
          <p:cNvPr id="6" name="Slide Number Placeholder 5">
            <a:extLst>
              <a:ext uri="{FF2B5EF4-FFF2-40B4-BE49-F238E27FC236}">
                <a16:creationId xmlns:a16="http://schemas.microsoft.com/office/drawing/2014/main" id="{5A3AC297-7A32-770B-8FA3-844A0E1AEE3E}"/>
              </a:ext>
            </a:extLst>
          </p:cNvPr>
          <p:cNvSpPr>
            <a:spLocks noGrp="1"/>
          </p:cNvSpPr>
          <p:nvPr>
            <p:ph type="sldNum" sz="quarter" idx="12"/>
          </p:nvPr>
        </p:nvSpPr>
        <p:spPr/>
        <p:txBody>
          <a:bodyPr/>
          <a:lstStyle/>
          <a:p>
            <a:fld id="{1A06E274-3D30-4D47-98D0-0581248BD0B1}" type="slidenum">
              <a:rPr lang="es-ES" noProof="0" smtClean="0"/>
              <a:t>9</a:t>
            </a:fld>
            <a:endParaRPr lang="es-ES" noProof="0"/>
          </a:p>
        </p:txBody>
      </p:sp>
      <p:grpSp>
        <p:nvGrpSpPr>
          <p:cNvPr id="30" name="Group 29">
            <a:extLst>
              <a:ext uri="{FF2B5EF4-FFF2-40B4-BE49-F238E27FC236}">
                <a16:creationId xmlns:a16="http://schemas.microsoft.com/office/drawing/2014/main" id="{04A908A2-25BB-AD81-E2BB-8B7DFDA0A54D}"/>
              </a:ext>
            </a:extLst>
          </p:cNvPr>
          <p:cNvGrpSpPr/>
          <p:nvPr/>
        </p:nvGrpSpPr>
        <p:grpSpPr>
          <a:xfrm>
            <a:off x="94161" y="6364834"/>
            <a:ext cx="10996704" cy="2285033"/>
            <a:chOff x="17961" y="6364834"/>
            <a:chExt cx="10996704" cy="2285033"/>
          </a:xfrm>
        </p:grpSpPr>
        <p:sp>
          <p:nvSpPr>
            <p:cNvPr id="26" name="Rectangle: Rounded Corners 25">
              <a:extLst>
                <a:ext uri="{FF2B5EF4-FFF2-40B4-BE49-F238E27FC236}">
                  <a16:creationId xmlns:a16="http://schemas.microsoft.com/office/drawing/2014/main" id="{F3B37C26-20EE-27E8-DD0D-0B2246A3684E}"/>
                </a:ext>
              </a:extLst>
            </p:cNvPr>
            <p:cNvSpPr/>
            <p:nvPr/>
          </p:nvSpPr>
          <p:spPr>
            <a:xfrm>
              <a:off x="17961" y="6364834"/>
              <a:ext cx="10996704" cy="2285033"/>
            </a:xfrm>
            <a:prstGeom prst="roundRect">
              <a:avLst>
                <a:gd name="adj" fmla="val 5714"/>
              </a:avLst>
            </a:prstGeom>
            <a:solidFill>
              <a:srgbClr val="F5F8F9"/>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a:p>
              <a:pPr algn="ctr"/>
              <a:endParaRPr lang="es-ES" sz="3000">
                <a:solidFill>
                  <a:schemeClr val="tx1"/>
                </a:solidFill>
                <a:latin typeface="+mj-lt"/>
              </a:endParaRPr>
            </a:p>
          </p:txBody>
        </p:sp>
        <p:sp>
          <p:nvSpPr>
            <p:cNvPr id="13" name="Rectangle: Rounded Corners 21">
              <a:extLst>
                <a:ext uri="{FF2B5EF4-FFF2-40B4-BE49-F238E27FC236}">
                  <a16:creationId xmlns:a16="http://schemas.microsoft.com/office/drawing/2014/main" id="{EDFF1AA4-AC0E-3CEB-893A-535467AF6F22}"/>
                </a:ext>
              </a:extLst>
            </p:cNvPr>
            <p:cNvSpPr/>
            <p:nvPr/>
          </p:nvSpPr>
          <p:spPr>
            <a:xfrm>
              <a:off x="3084097" y="6475416"/>
              <a:ext cx="4870661" cy="210368"/>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600">
                  <a:solidFill>
                    <a:schemeClr val="tx1"/>
                  </a:solidFill>
                </a:rPr>
                <a:t>Francia bloquea a España para protegerse del apagón</a:t>
              </a:r>
            </a:p>
          </p:txBody>
        </p:sp>
        <p:sp>
          <p:nvSpPr>
            <p:cNvPr id="12" name="Rectángulo 25">
              <a:extLst>
                <a:ext uri="{FF2B5EF4-FFF2-40B4-BE49-F238E27FC236}">
                  <a16:creationId xmlns:a16="http://schemas.microsoft.com/office/drawing/2014/main" id="{06BEFEE8-D0DB-E2A4-072A-BA44A6590857}"/>
                </a:ext>
              </a:extLst>
            </p:cNvPr>
            <p:cNvSpPr/>
            <p:nvPr/>
          </p:nvSpPr>
          <p:spPr>
            <a:xfrm>
              <a:off x="166062" y="6475416"/>
              <a:ext cx="2775161" cy="21036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ES" sz="1600">
                  <a:solidFill>
                    <a:schemeClr val="tx1"/>
                  </a:solidFill>
                </a:rPr>
                <a:t>Exportamos energía a Francia</a:t>
              </a:r>
            </a:p>
          </p:txBody>
        </p:sp>
        <p:sp>
          <p:nvSpPr>
            <p:cNvPr id="14" name="Rectangle: Rounded Corners 22">
              <a:extLst>
                <a:ext uri="{FF2B5EF4-FFF2-40B4-BE49-F238E27FC236}">
                  <a16:creationId xmlns:a16="http://schemas.microsoft.com/office/drawing/2014/main" id="{C9F0A33C-820C-F582-4575-8D78310C40E6}"/>
                </a:ext>
              </a:extLst>
            </p:cNvPr>
            <p:cNvSpPr/>
            <p:nvPr/>
          </p:nvSpPr>
          <p:spPr>
            <a:xfrm>
              <a:off x="8097632" y="6475415"/>
              <a:ext cx="2749341" cy="210369"/>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600" noProof="0">
                  <a:solidFill>
                    <a:schemeClr val="tx1"/>
                  </a:solidFill>
                </a:rPr>
                <a:t>Importamos hasta estabilizar</a:t>
              </a:r>
              <a:endParaRPr lang="es-ES" sz="1600">
                <a:solidFill>
                  <a:schemeClr val="tx1"/>
                </a:solidFill>
              </a:endParaRPr>
            </a:p>
          </p:txBody>
        </p:sp>
      </p:grpSp>
      <p:sp>
        <p:nvSpPr>
          <p:cNvPr id="27" name="Content Placeholder 6">
            <a:extLst>
              <a:ext uri="{FF2B5EF4-FFF2-40B4-BE49-F238E27FC236}">
                <a16:creationId xmlns:a16="http://schemas.microsoft.com/office/drawing/2014/main" id="{6573194B-269F-609D-D8B1-3C53A5685DBB}"/>
              </a:ext>
            </a:extLst>
          </p:cNvPr>
          <p:cNvSpPr txBox="1">
            <a:spLocks/>
          </p:cNvSpPr>
          <p:nvPr/>
        </p:nvSpPr>
        <p:spPr>
          <a:xfrm>
            <a:off x="592696" y="6042054"/>
            <a:ext cx="2130214" cy="378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Leyenda</a:t>
            </a:r>
          </a:p>
        </p:txBody>
      </p:sp>
      <p:grpSp>
        <p:nvGrpSpPr>
          <p:cNvPr id="2" name="Group 1">
            <a:extLst>
              <a:ext uri="{FF2B5EF4-FFF2-40B4-BE49-F238E27FC236}">
                <a16:creationId xmlns:a16="http://schemas.microsoft.com/office/drawing/2014/main" id="{02242FDF-5A4B-1607-5F3A-24890891EE1C}"/>
              </a:ext>
            </a:extLst>
          </p:cNvPr>
          <p:cNvGrpSpPr/>
          <p:nvPr/>
        </p:nvGrpSpPr>
        <p:grpSpPr>
          <a:xfrm>
            <a:off x="17961" y="5206090"/>
            <a:ext cx="1089579" cy="1060938"/>
            <a:chOff x="11207068" y="5072674"/>
            <a:chExt cx="1089579" cy="1060938"/>
          </a:xfrm>
        </p:grpSpPr>
        <p:pic>
          <p:nvPicPr>
            <p:cNvPr id="3" name="Graphic 2" descr="Lamp with solid fill">
              <a:extLst>
                <a:ext uri="{FF2B5EF4-FFF2-40B4-BE49-F238E27FC236}">
                  <a16:creationId xmlns:a16="http://schemas.microsoft.com/office/drawing/2014/main" id="{F31213DE-41F8-7B90-11B5-C6E24CD0139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07068" y="5072674"/>
              <a:ext cx="914400" cy="914400"/>
            </a:xfrm>
            <a:prstGeom prst="rect">
              <a:avLst/>
            </a:prstGeom>
          </p:spPr>
        </p:pic>
        <p:pic>
          <p:nvPicPr>
            <p:cNvPr id="5" name="Graphic 4" descr="Candle with solid fill">
              <a:extLst>
                <a:ext uri="{FF2B5EF4-FFF2-40B4-BE49-F238E27FC236}">
                  <a16:creationId xmlns:a16="http://schemas.microsoft.com/office/drawing/2014/main" id="{FB1EA2E8-6C9E-8E32-A49D-A72622B44C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82247" y="5219212"/>
              <a:ext cx="914400" cy="914400"/>
            </a:xfrm>
            <a:prstGeom prst="rect">
              <a:avLst/>
            </a:prstGeom>
          </p:spPr>
        </p:pic>
      </p:grpSp>
      <p:sp>
        <p:nvSpPr>
          <p:cNvPr id="36" name="Rectangle: Rounded Corners 35">
            <a:extLst>
              <a:ext uri="{FF2B5EF4-FFF2-40B4-BE49-F238E27FC236}">
                <a16:creationId xmlns:a16="http://schemas.microsoft.com/office/drawing/2014/main" id="{51B140FC-3F45-0B84-0C0D-A2F15628BC14}"/>
              </a:ext>
            </a:extLst>
          </p:cNvPr>
          <p:cNvSpPr/>
          <p:nvPr/>
        </p:nvSpPr>
        <p:spPr>
          <a:xfrm>
            <a:off x="9051587" y="4705349"/>
            <a:ext cx="2250450" cy="1135335"/>
          </a:xfrm>
          <a:prstGeom prst="roundRect">
            <a:avLst/>
          </a:prstGeom>
          <a:solidFill>
            <a:srgbClr val="F5F8F9"/>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s-ES" sz="1400" noProof="0">
                <a:solidFill>
                  <a:schemeClr val="tx1"/>
                </a:solidFill>
              </a:rPr>
              <a:t>Gas</a:t>
            </a:r>
          </a:p>
          <a:p>
            <a:pPr algn="ctr"/>
            <a:r>
              <a:rPr lang="es-ES" sz="1400" noProof="0">
                <a:solidFill>
                  <a:schemeClr val="tx1"/>
                </a:solidFill>
              </a:rPr>
              <a:t>Carbón</a:t>
            </a:r>
          </a:p>
          <a:p>
            <a:pPr algn="ctr"/>
            <a:r>
              <a:rPr lang="es-ES" sz="1400" noProof="0">
                <a:solidFill>
                  <a:schemeClr val="tx1"/>
                </a:solidFill>
              </a:rPr>
              <a:t>Ciclo combinado</a:t>
            </a:r>
          </a:p>
          <a:p>
            <a:pPr algn="ctr"/>
            <a:r>
              <a:rPr lang="es-ES" sz="1400" noProof="0">
                <a:solidFill>
                  <a:schemeClr val="tx1"/>
                </a:solidFill>
              </a:rPr>
              <a:t>Cogeneración y residuos</a:t>
            </a:r>
          </a:p>
        </p:txBody>
      </p:sp>
      <p:grpSp>
        <p:nvGrpSpPr>
          <p:cNvPr id="45" name="Group 44">
            <a:extLst>
              <a:ext uri="{FF2B5EF4-FFF2-40B4-BE49-F238E27FC236}">
                <a16:creationId xmlns:a16="http://schemas.microsoft.com/office/drawing/2014/main" id="{A1D8F3F6-0454-117A-61EF-357BEEDB3617}"/>
              </a:ext>
            </a:extLst>
          </p:cNvPr>
          <p:cNvGrpSpPr/>
          <p:nvPr/>
        </p:nvGrpSpPr>
        <p:grpSpPr>
          <a:xfrm>
            <a:off x="6780454" y="1373715"/>
            <a:ext cx="5910149" cy="2426462"/>
            <a:chOff x="7580698" y="1718293"/>
            <a:chExt cx="5421734" cy="2161751"/>
          </a:xfrm>
        </p:grpSpPr>
        <p:sp>
          <p:nvSpPr>
            <p:cNvPr id="32" name="Content Placeholder 6">
              <a:extLst>
                <a:ext uri="{FF2B5EF4-FFF2-40B4-BE49-F238E27FC236}">
                  <a16:creationId xmlns:a16="http://schemas.microsoft.com/office/drawing/2014/main" id="{2CDEB6F0-1307-01A8-6AC6-221B71B41656}"/>
                </a:ext>
              </a:extLst>
            </p:cNvPr>
            <p:cNvSpPr txBox="1">
              <a:spLocks/>
            </p:cNvSpPr>
            <p:nvPr/>
          </p:nvSpPr>
          <p:spPr>
            <a:xfrm>
              <a:off x="7580698" y="3601008"/>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Centrales nucleares</a:t>
              </a:r>
            </a:p>
          </p:txBody>
        </p:sp>
        <p:pic>
          <p:nvPicPr>
            <p:cNvPr id="34" name="Graphic 33">
              <a:extLst>
                <a:ext uri="{FF2B5EF4-FFF2-40B4-BE49-F238E27FC236}">
                  <a16:creationId xmlns:a16="http://schemas.microsoft.com/office/drawing/2014/main" id="{00E6E954-EB39-44B7-9868-67FA5F3AA8B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31014" y="1718293"/>
              <a:ext cx="4543025" cy="1869721"/>
            </a:xfrm>
            <a:prstGeom prst="rect">
              <a:avLst/>
            </a:prstGeom>
          </p:spPr>
        </p:pic>
        <p:sp>
          <p:nvSpPr>
            <p:cNvPr id="37" name="Rectangle: Rounded Corners 22">
              <a:extLst>
                <a:ext uri="{FF2B5EF4-FFF2-40B4-BE49-F238E27FC236}">
                  <a16:creationId xmlns:a16="http://schemas.microsoft.com/office/drawing/2014/main" id="{B8EC3EF4-4A69-781C-CA1A-FC66D0684F5B}"/>
                </a:ext>
              </a:extLst>
            </p:cNvPr>
            <p:cNvSpPr/>
            <p:nvPr/>
          </p:nvSpPr>
          <p:spPr>
            <a:xfrm>
              <a:off x="11049745" y="1737702"/>
              <a:ext cx="910850" cy="1869666"/>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38" name="Rectangle: Rounded Corners 21">
              <a:extLst>
                <a:ext uri="{FF2B5EF4-FFF2-40B4-BE49-F238E27FC236}">
                  <a16:creationId xmlns:a16="http://schemas.microsoft.com/office/drawing/2014/main" id="{FD4D1970-A5C5-F105-CE12-668368C2CA6F}"/>
                </a:ext>
              </a:extLst>
            </p:cNvPr>
            <p:cNvSpPr/>
            <p:nvPr/>
          </p:nvSpPr>
          <p:spPr>
            <a:xfrm>
              <a:off x="10287745" y="1737757"/>
              <a:ext cx="761999" cy="1869666"/>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39" name="Rectángulo 25">
              <a:extLst>
                <a:ext uri="{FF2B5EF4-FFF2-40B4-BE49-F238E27FC236}">
                  <a16:creationId xmlns:a16="http://schemas.microsoft.com/office/drawing/2014/main" id="{EE46164B-AD14-6875-1B66-C75B2B8DCB16}"/>
                </a:ext>
              </a:extLst>
            </p:cNvPr>
            <p:cNvSpPr/>
            <p:nvPr/>
          </p:nvSpPr>
          <p:spPr>
            <a:xfrm>
              <a:off x="8186997" y="1737702"/>
              <a:ext cx="2100747" cy="186972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grpSp>
      <p:grpSp>
        <p:nvGrpSpPr>
          <p:cNvPr id="46" name="Group 45">
            <a:extLst>
              <a:ext uri="{FF2B5EF4-FFF2-40B4-BE49-F238E27FC236}">
                <a16:creationId xmlns:a16="http://schemas.microsoft.com/office/drawing/2014/main" id="{41BB8C29-3971-7C69-D559-534100ABD93A}"/>
              </a:ext>
            </a:extLst>
          </p:cNvPr>
          <p:cNvGrpSpPr/>
          <p:nvPr/>
        </p:nvGrpSpPr>
        <p:grpSpPr>
          <a:xfrm>
            <a:off x="3217800" y="3677024"/>
            <a:ext cx="5910149" cy="2381806"/>
            <a:chOff x="4551949" y="3956237"/>
            <a:chExt cx="5421734" cy="2121967"/>
          </a:xfrm>
        </p:grpSpPr>
        <p:sp>
          <p:nvSpPr>
            <p:cNvPr id="33" name="Content Placeholder 6">
              <a:extLst>
                <a:ext uri="{FF2B5EF4-FFF2-40B4-BE49-F238E27FC236}">
                  <a16:creationId xmlns:a16="http://schemas.microsoft.com/office/drawing/2014/main" id="{89115592-9777-32FE-484B-86ED6C61B367}"/>
                </a:ext>
              </a:extLst>
            </p:cNvPr>
            <p:cNvSpPr txBox="1">
              <a:spLocks/>
            </p:cNvSpPr>
            <p:nvPr/>
          </p:nvSpPr>
          <p:spPr>
            <a:xfrm>
              <a:off x="4551949" y="5799168"/>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Otros (principalmente ciclo combinado – gas)</a:t>
              </a:r>
            </a:p>
          </p:txBody>
        </p:sp>
        <p:pic>
          <p:nvPicPr>
            <p:cNvPr id="35" name="Graphic 34">
              <a:extLst>
                <a:ext uri="{FF2B5EF4-FFF2-40B4-BE49-F238E27FC236}">
                  <a16:creationId xmlns:a16="http://schemas.microsoft.com/office/drawing/2014/main" id="{7AD91691-0D26-5DF5-7491-54266A7BFAB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986035" y="3999142"/>
              <a:ext cx="4483511" cy="1845228"/>
            </a:xfrm>
            <a:prstGeom prst="rect">
              <a:avLst/>
            </a:prstGeom>
          </p:spPr>
        </p:pic>
        <p:sp>
          <p:nvSpPr>
            <p:cNvPr id="40" name="Rectangle: Rounded Corners 22">
              <a:extLst>
                <a:ext uri="{FF2B5EF4-FFF2-40B4-BE49-F238E27FC236}">
                  <a16:creationId xmlns:a16="http://schemas.microsoft.com/office/drawing/2014/main" id="{5BF1BF24-70BA-7806-53A4-1E40627698A6}"/>
                </a:ext>
              </a:extLst>
            </p:cNvPr>
            <p:cNvSpPr/>
            <p:nvPr/>
          </p:nvSpPr>
          <p:spPr>
            <a:xfrm>
              <a:off x="8338953" y="3956237"/>
              <a:ext cx="910850" cy="1869666"/>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41" name="Rectangle: Rounded Corners 21">
              <a:extLst>
                <a:ext uri="{FF2B5EF4-FFF2-40B4-BE49-F238E27FC236}">
                  <a16:creationId xmlns:a16="http://schemas.microsoft.com/office/drawing/2014/main" id="{0C2C460F-F17B-53DD-E79D-CD3D8EC858D0}"/>
                </a:ext>
              </a:extLst>
            </p:cNvPr>
            <p:cNvSpPr/>
            <p:nvPr/>
          </p:nvSpPr>
          <p:spPr>
            <a:xfrm>
              <a:off x="7576953" y="3956292"/>
              <a:ext cx="761999" cy="1869666"/>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42" name="Rectángulo 25">
              <a:extLst>
                <a:ext uri="{FF2B5EF4-FFF2-40B4-BE49-F238E27FC236}">
                  <a16:creationId xmlns:a16="http://schemas.microsoft.com/office/drawing/2014/main" id="{218B43B2-428C-8B90-B610-2EE03EAA24F3}"/>
                </a:ext>
              </a:extLst>
            </p:cNvPr>
            <p:cNvSpPr/>
            <p:nvPr/>
          </p:nvSpPr>
          <p:spPr>
            <a:xfrm>
              <a:off x="5476205" y="3956237"/>
              <a:ext cx="2100747" cy="186972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grpSp>
      <p:grpSp>
        <p:nvGrpSpPr>
          <p:cNvPr id="44" name="Group 43">
            <a:extLst>
              <a:ext uri="{FF2B5EF4-FFF2-40B4-BE49-F238E27FC236}">
                <a16:creationId xmlns:a16="http://schemas.microsoft.com/office/drawing/2014/main" id="{6F0EE172-F33C-1803-2AF7-D08571FF64F0}"/>
              </a:ext>
            </a:extLst>
          </p:cNvPr>
          <p:cNvGrpSpPr/>
          <p:nvPr/>
        </p:nvGrpSpPr>
        <p:grpSpPr>
          <a:xfrm>
            <a:off x="-149904" y="1378258"/>
            <a:ext cx="5910149" cy="2501528"/>
            <a:chOff x="1301396" y="1709197"/>
            <a:chExt cx="5421734" cy="2228628"/>
          </a:xfrm>
        </p:grpSpPr>
        <p:pic>
          <p:nvPicPr>
            <p:cNvPr id="8" name="Graphic 7">
              <a:extLst>
                <a:ext uri="{FF2B5EF4-FFF2-40B4-BE49-F238E27FC236}">
                  <a16:creationId xmlns:a16="http://schemas.microsoft.com/office/drawing/2014/main" id="{E2BD04C1-BDCB-8E82-DFB4-41FD35AC5C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40751" y="1713073"/>
              <a:ext cx="4543025" cy="1869721"/>
            </a:xfrm>
            <a:prstGeom prst="rect">
              <a:avLst/>
            </a:prstGeom>
          </p:spPr>
        </p:pic>
        <p:sp>
          <p:nvSpPr>
            <p:cNvPr id="28" name="Rectangle: Rounded Corners 22">
              <a:extLst>
                <a:ext uri="{FF2B5EF4-FFF2-40B4-BE49-F238E27FC236}">
                  <a16:creationId xmlns:a16="http://schemas.microsoft.com/office/drawing/2014/main" id="{95041667-D976-BC5A-DF62-1CA1B3926A2E}"/>
                </a:ext>
              </a:extLst>
            </p:cNvPr>
            <p:cNvSpPr/>
            <p:nvPr/>
          </p:nvSpPr>
          <p:spPr>
            <a:xfrm>
              <a:off x="5152794" y="1709197"/>
              <a:ext cx="910850" cy="1869666"/>
            </a:xfrm>
            <a:prstGeom prst="rect">
              <a:avLst/>
            </a:prstGeom>
            <a:solidFill>
              <a:srgbClr val="F5F8F9">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a:solidFill>
                  <a:schemeClr val="tx1"/>
                </a:solidFill>
              </a:endParaRPr>
            </a:p>
          </p:txBody>
        </p:sp>
        <p:sp>
          <p:nvSpPr>
            <p:cNvPr id="29" name="Rectangle: Rounded Corners 21">
              <a:extLst>
                <a:ext uri="{FF2B5EF4-FFF2-40B4-BE49-F238E27FC236}">
                  <a16:creationId xmlns:a16="http://schemas.microsoft.com/office/drawing/2014/main" id="{062E9C22-B4E7-AF95-AECC-13F5002009AA}"/>
                </a:ext>
              </a:extLst>
            </p:cNvPr>
            <p:cNvSpPr/>
            <p:nvPr/>
          </p:nvSpPr>
          <p:spPr>
            <a:xfrm>
              <a:off x="4390794" y="1709252"/>
              <a:ext cx="761999" cy="1869666"/>
            </a:xfrm>
            <a:prstGeom prst="rect">
              <a:avLst/>
            </a:prstGeom>
            <a:solidFill>
              <a:srgbClr val="FF0000">
                <a:alpha val="10000"/>
              </a:srgbClr>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s-ES" sz="1400">
                <a:solidFill>
                  <a:schemeClr val="tx1"/>
                </a:solidFill>
              </a:endParaRPr>
            </a:p>
            <a:p>
              <a:pPr algn="ctr"/>
              <a:endParaRPr lang="es-ES">
                <a:solidFill>
                  <a:schemeClr val="tx1"/>
                </a:solidFill>
              </a:endParaRPr>
            </a:p>
          </p:txBody>
        </p:sp>
        <p:sp>
          <p:nvSpPr>
            <p:cNvPr id="31" name="Rectángulo 25">
              <a:extLst>
                <a:ext uri="{FF2B5EF4-FFF2-40B4-BE49-F238E27FC236}">
                  <a16:creationId xmlns:a16="http://schemas.microsoft.com/office/drawing/2014/main" id="{99F49166-129F-8871-2AE4-289A6119DA56}"/>
                </a:ext>
              </a:extLst>
            </p:cNvPr>
            <p:cNvSpPr/>
            <p:nvPr/>
          </p:nvSpPr>
          <p:spPr>
            <a:xfrm>
              <a:off x="2290046" y="1709197"/>
              <a:ext cx="2100747" cy="1869721"/>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a:p>
              <a:pPr algn="ctr"/>
              <a:endParaRPr lang="es-ES">
                <a:solidFill>
                  <a:schemeClr val="tx1"/>
                </a:solidFill>
              </a:endParaRPr>
            </a:p>
          </p:txBody>
        </p:sp>
        <p:sp>
          <p:nvSpPr>
            <p:cNvPr id="43" name="Content Placeholder 6">
              <a:extLst>
                <a:ext uri="{FF2B5EF4-FFF2-40B4-BE49-F238E27FC236}">
                  <a16:creationId xmlns:a16="http://schemas.microsoft.com/office/drawing/2014/main" id="{3523AB2C-7593-0F0A-213A-64D89FE7287E}"/>
                </a:ext>
              </a:extLst>
            </p:cNvPr>
            <p:cNvSpPr txBox="1">
              <a:spLocks/>
            </p:cNvSpPr>
            <p:nvPr/>
          </p:nvSpPr>
          <p:spPr>
            <a:xfrm>
              <a:off x="1301396" y="3658789"/>
              <a:ext cx="5421734" cy="27903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1600"/>
                <a:t>Fuentes renovables</a:t>
              </a:r>
            </a:p>
          </p:txBody>
        </p:sp>
      </p:grpSp>
      <p:graphicFrame>
        <p:nvGraphicFramePr>
          <p:cNvPr id="47" name="Diagram 46">
            <a:extLst>
              <a:ext uri="{FF2B5EF4-FFF2-40B4-BE49-F238E27FC236}">
                <a16:creationId xmlns:a16="http://schemas.microsoft.com/office/drawing/2014/main" id="{948F12E3-3A6C-BE13-66FC-93132E602862}"/>
              </a:ext>
            </a:extLst>
          </p:cNvPr>
          <p:cNvGraphicFramePr/>
          <p:nvPr>
            <p:extLst>
              <p:ext uri="{D42A27DB-BD31-4B8C-83A1-F6EECF244321}">
                <p14:modId xmlns:p14="http://schemas.microsoft.com/office/powerpoint/2010/main" val="1224603604"/>
              </p:ext>
            </p:extLst>
          </p:nvPr>
        </p:nvGraphicFramePr>
        <p:xfrm>
          <a:off x="1657803" y="157282"/>
          <a:ext cx="9242297" cy="210723"/>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7" name="Content Placeholder 6">
            <a:extLst>
              <a:ext uri="{FF2B5EF4-FFF2-40B4-BE49-F238E27FC236}">
                <a16:creationId xmlns:a16="http://schemas.microsoft.com/office/drawing/2014/main" id="{26071BB5-3D90-7A6D-5AE2-543B1E0F41A7}"/>
              </a:ext>
            </a:extLst>
          </p:cNvPr>
          <p:cNvSpPr txBox="1">
            <a:spLocks/>
          </p:cNvSpPr>
          <p:nvPr/>
        </p:nvSpPr>
        <p:spPr>
          <a:xfrm>
            <a:off x="2372062" y="1660691"/>
            <a:ext cx="7447872" cy="39388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s-ES" sz="2200" dirty="0">
                <a:solidFill>
                  <a:schemeClr val="accent6"/>
                </a:solidFill>
              </a:rPr>
              <a:t>Gráficas de generación de energía</a:t>
            </a:r>
          </a:p>
        </p:txBody>
      </p:sp>
    </p:spTree>
    <p:custDataLst>
      <p:tags r:id="rId1"/>
    </p:custDataLst>
    <p:extLst>
      <p:ext uri="{BB962C8B-B14F-4D97-AF65-F5344CB8AC3E}">
        <p14:creationId xmlns:p14="http://schemas.microsoft.com/office/powerpoint/2010/main" val="757337691"/>
      </p:ext>
    </p:extLst>
  </p:cSld>
  <p:clrMapOvr>
    <a:masterClrMapping/>
  </p:clrMapOvr>
  <mc:AlternateContent xmlns:mc="http://schemas.openxmlformats.org/markup-compatibility/2006" xmlns:p14="http://schemas.microsoft.com/office/powerpoint/2010/main">
    <mc:Choice Requires="p14">
      <p:transition spd="slow" p14:dur="2000" advTm="15915"/>
    </mc:Choice>
    <mc:Fallback xmlns="">
      <p:transition spd="slow" advTm="15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6" grpId="0" animBg="1"/>
      <p:bldP spid="7" grpId="0"/>
      <p:bldP spid="7"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9|5|1.6|1.5|0.7"/>
</p:tagLst>
</file>

<file path=ppt/tags/tag10.xml><?xml version="1.0" encoding="utf-8"?>
<p:tagLst xmlns:a="http://schemas.openxmlformats.org/drawingml/2006/main" xmlns:r="http://schemas.openxmlformats.org/officeDocument/2006/relationships" xmlns:p="http://schemas.openxmlformats.org/presentationml/2006/main">
  <p:tag name="TIMING" val="|1.1|6.7|10.6"/>
</p:tagLst>
</file>

<file path=ppt/tags/tag11.xml><?xml version="1.0" encoding="utf-8"?>
<p:tagLst xmlns:a="http://schemas.openxmlformats.org/drawingml/2006/main" xmlns:r="http://schemas.openxmlformats.org/officeDocument/2006/relationships" xmlns:p="http://schemas.openxmlformats.org/presentationml/2006/main">
  <p:tag name="TIMING" val="|0.8|6.5|5.4|1.9|7.9|5.6"/>
</p:tagLst>
</file>

<file path=ppt/tags/tag12.xml><?xml version="1.0" encoding="utf-8"?>
<p:tagLst xmlns:a="http://schemas.openxmlformats.org/drawingml/2006/main" xmlns:r="http://schemas.openxmlformats.org/officeDocument/2006/relationships" xmlns:p="http://schemas.openxmlformats.org/presentationml/2006/main">
  <p:tag name="TIMING" val="|1.5|43.3"/>
</p:tagLst>
</file>

<file path=ppt/tags/tag13.xml><?xml version="1.0" encoding="utf-8"?>
<p:tagLst xmlns:a="http://schemas.openxmlformats.org/drawingml/2006/main" xmlns:r="http://schemas.openxmlformats.org/officeDocument/2006/relationships" xmlns:p="http://schemas.openxmlformats.org/presentationml/2006/main">
  <p:tag name="TIMING" val="|0.9|3.8|1.6|8.3"/>
</p:tagLst>
</file>

<file path=ppt/tags/tag14.xml><?xml version="1.0" encoding="utf-8"?>
<p:tagLst xmlns:a="http://schemas.openxmlformats.org/drawingml/2006/main" xmlns:r="http://schemas.openxmlformats.org/officeDocument/2006/relationships" xmlns:p="http://schemas.openxmlformats.org/presentationml/2006/main">
  <p:tag name="TIMING" val="|10.6|4.1|5.1|2.8|3.5|1.6"/>
</p:tagLst>
</file>

<file path=ppt/tags/tag15.xml><?xml version="1.0" encoding="utf-8"?>
<p:tagLst xmlns:a="http://schemas.openxmlformats.org/drawingml/2006/main" xmlns:r="http://schemas.openxmlformats.org/officeDocument/2006/relationships" xmlns:p="http://schemas.openxmlformats.org/presentationml/2006/main">
  <p:tag name="TIMING" val="|0.5|0.4|0.2|0.2|0.2|0.2"/>
</p:tagLst>
</file>

<file path=ppt/tags/tag16.xml><?xml version="1.0" encoding="utf-8"?>
<p:tagLst xmlns:a="http://schemas.openxmlformats.org/drawingml/2006/main" xmlns:r="http://schemas.openxmlformats.org/officeDocument/2006/relationships" xmlns:p="http://schemas.openxmlformats.org/presentationml/2006/main">
  <p:tag name="TIMING" val="|1"/>
</p:tagLst>
</file>

<file path=ppt/tags/tag17.xml><?xml version="1.0" encoding="utf-8"?>
<p:tagLst xmlns:a="http://schemas.openxmlformats.org/drawingml/2006/main" xmlns:r="http://schemas.openxmlformats.org/officeDocument/2006/relationships" xmlns:p="http://schemas.openxmlformats.org/presentationml/2006/main">
  <p:tag name="TIMING" val="|1"/>
</p:tagLst>
</file>

<file path=ppt/tags/tag18.xml><?xml version="1.0" encoding="utf-8"?>
<p:tagLst xmlns:a="http://schemas.openxmlformats.org/drawingml/2006/main" xmlns:r="http://schemas.openxmlformats.org/officeDocument/2006/relationships" xmlns:p="http://schemas.openxmlformats.org/presentationml/2006/main">
  <p:tag name="TIMING" val="|1"/>
</p:tagLst>
</file>

<file path=ppt/tags/tag19.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0.9|5|1.6|1.5|0.7"/>
</p:tagLst>
</file>

<file path=ppt/tags/tag20.xml><?xml version="1.0" encoding="utf-8"?>
<p:tagLst xmlns:a="http://schemas.openxmlformats.org/drawingml/2006/main" xmlns:r="http://schemas.openxmlformats.org/officeDocument/2006/relationships" xmlns:p="http://schemas.openxmlformats.org/presentationml/2006/main">
  <p:tag name="TIMING" val="|1"/>
</p:tagLst>
</file>

<file path=ppt/tags/tag21.xml><?xml version="1.0" encoding="utf-8"?>
<p:tagLst xmlns:a="http://schemas.openxmlformats.org/drawingml/2006/main" xmlns:r="http://schemas.openxmlformats.org/officeDocument/2006/relationships" xmlns:p="http://schemas.openxmlformats.org/presentationml/2006/main">
  <p:tag name="TIMING" val="|1"/>
</p:tagLst>
</file>

<file path=ppt/tags/tag22.xml><?xml version="1.0" encoding="utf-8"?>
<p:tagLst xmlns:a="http://schemas.openxmlformats.org/drawingml/2006/main" xmlns:r="http://schemas.openxmlformats.org/officeDocument/2006/relationships" xmlns:p="http://schemas.openxmlformats.org/presentationml/2006/main">
  <p:tag name="TIMING" val="|0.8|10.2"/>
</p:tagLst>
</file>

<file path=ppt/tags/tag23.xml><?xml version="1.0" encoding="utf-8"?>
<p:tagLst xmlns:a="http://schemas.openxmlformats.org/drawingml/2006/main" xmlns:r="http://schemas.openxmlformats.org/officeDocument/2006/relationships" xmlns:p="http://schemas.openxmlformats.org/presentationml/2006/main">
  <p:tag name="TIMING" val="|0.7|10.9|7.4"/>
</p:tagLst>
</file>

<file path=ppt/tags/tag24.xml><?xml version="1.0" encoding="utf-8"?>
<p:tagLst xmlns:a="http://schemas.openxmlformats.org/drawingml/2006/main" xmlns:r="http://schemas.openxmlformats.org/officeDocument/2006/relationships" xmlns:p="http://schemas.openxmlformats.org/presentationml/2006/main">
  <p:tag name="TIMING" val="|0.7|5.4|5.1|3.1|3.8|2.6"/>
</p:tagLst>
</file>

<file path=ppt/tags/tag25.xml><?xml version="1.0" encoding="utf-8"?>
<p:tagLst xmlns:a="http://schemas.openxmlformats.org/drawingml/2006/main" xmlns:r="http://schemas.openxmlformats.org/officeDocument/2006/relationships" xmlns:p="http://schemas.openxmlformats.org/presentationml/2006/main">
  <p:tag name="TIMING" val="|8.2|3.2|6.1|6|5.9|8.4"/>
</p:tagLst>
</file>

<file path=ppt/tags/tag26.xml><?xml version="1.0" encoding="utf-8"?>
<p:tagLst xmlns:a="http://schemas.openxmlformats.org/drawingml/2006/main" xmlns:r="http://schemas.openxmlformats.org/officeDocument/2006/relationships" xmlns:p="http://schemas.openxmlformats.org/presentationml/2006/main">
  <p:tag name="TIMING" val="|33.6|3.1"/>
</p:tagLst>
</file>

<file path=ppt/tags/tag27.xml><?xml version="1.0" encoding="utf-8"?>
<p:tagLst xmlns:a="http://schemas.openxmlformats.org/drawingml/2006/main" xmlns:r="http://schemas.openxmlformats.org/officeDocument/2006/relationships" xmlns:p="http://schemas.openxmlformats.org/presentationml/2006/main">
  <p:tag name="TIMING" val="|7.2|8.2"/>
</p:tagLst>
</file>

<file path=ppt/tags/tag28.xml><?xml version="1.0" encoding="utf-8"?>
<p:tagLst xmlns:a="http://schemas.openxmlformats.org/drawingml/2006/main" xmlns:r="http://schemas.openxmlformats.org/officeDocument/2006/relationships" xmlns:p="http://schemas.openxmlformats.org/presentationml/2006/main">
  <p:tag name="TIMING" val="|1.1|5|7.5|2.1|6.6"/>
</p:tagLst>
</file>

<file path=ppt/tags/tag29.xml><?xml version="1.0" encoding="utf-8"?>
<p:tagLst xmlns:a="http://schemas.openxmlformats.org/drawingml/2006/main" xmlns:r="http://schemas.openxmlformats.org/officeDocument/2006/relationships" xmlns:p="http://schemas.openxmlformats.org/presentationml/2006/main">
  <p:tag name="TIMING" val="|2.2|0.8|7.8|0.8|1.8|8.1"/>
</p:tagLst>
</file>

<file path=ppt/tags/tag3.xml><?xml version="1.0" encoding="utf-8"?>
<p:tagLst xmlns:a="http://schemas.openxmlformats.org/drawingml/2006/main" xmlns:r="http://schemas.openxmlformats.org/officeDocument/2006/relationships" xmlns:p="http://schemas.openxmlformats.org/presentationml/2006/main">
  <p:tag name="TIMING" val="|4.1|3.3"/>
</p:tagLst>
</file>

<file path=ppt/tags/tag30.xml><?xml version="1.0" encoding="utf-8"?>
<p:tagLst xmlns:a="http://schemas.openxmlformats.org/drawingml/2006/main" xmlns:r="http://schemas.openxmlformats.org/officeDocument/2006/relationships" xmlns:p="http://schemas.openxmlformats.org/presentationml/2006/main">
  <p:tag name="TIMING" val="|4.6|15.3|28.4"/>
</p:tagLst>
</file>

<file path=ppt/tags/tag31.xml><?xml version="1.0" encoding="utf-8"?>
<p:tagLst xmlns:a="http://schemas.openxmlformats.org/drawingml/2006/main" xmlns:r="http://schemas.openxmlformats.org/officeDocument/2006/relationships" xmlns:p="http://schemas.openxmlformats.org/presentationml/2006/main">
  <p:tag name="TIMING" val="|0.8"/>
</p:tagLst>
</file>

<file path=ppt/tags/tag32.xml><?xml version="1.0" encoding="utf-8"?>
<p:tagLst xmlns:a="http://schemas.openxmlformats.org/drawingml/2006/main" xmlns:r="http://schemas.openxmlformats.org/officeDocument/2006/relationships" xmlns:p="http://schemas.openxmlformats.org/presentationml/2006/main">
  <p:tag name="TIMING" val="|2.7|2.3|0.7|3.6|4.1"/>
</p:tagLst>
</file>

<file path=ppt/tags/tag33.xml><?xml version="1.0" encoding="utf-8"?>
<p:tagLst xmlns:a="http://schemas.openxmlformats.org/drawingml/2006/main" xmlns:r="http://schemas.openxmlformats.org/officeDocument/2006/relationships" xmlns:p="http://schemas.openxmlformats.org/presentationml/2006/main">
  <p:tag name="TIMING" val="|4.8|6|2.8|8.4"/>
</p:tagLst>
</file>

<file path=ppt/tags/tag34.xml><?xml version="1.0" encoding="utf-8"?>
<p:tagLst xmlns:a="http://schemas.openxmlformats.org/drawingml/2006/main" xmlns:r="http://schemas.openxmlformats.org/officeDocument/2006/relationships" xmlns:p="http://schemas.openxmlformats.org/presentationml/2006/main">
  <p:tag name="TIMING" val="|3.8|7.6"/>
</p:tagLst>
</file>

<file path=ppt/tags/tag35.xml><?xml version="1.0" encoding="utf-8"?>
<p:tagLst xmlns:a="http://schemas.openxmlformats.org/drawingml/2006/main" xmlns:r="http://schemas.openxmlformats.org/officeDocument/2006/relationships" xmlns:p="http://schemas.openxmlformats.org/presentationml/2006/main">
  <p:tag name="TIMING" val="|1.2"/>
</p:tagLst>
</file>

<file path=ppt/tags/tag36.xml><?xml version="1.0" encoding="utf-8"?>
<p:tagLst xmlns:a="http://schemas.openxmlformats.org/drawingml/2006/main" xmlns:r="http://schemas.openxmlformats.org/officeDocument/2006/relationships" xmlns:p="http://schemas.openxmlformats.org/presentationml/2006/main">
  <p:tag name="TIMING" val="|1.4|6.2|16.6"/>
</p:tagLst>
</file>

<file path=ppt/tags/tag37.xml><?xml version="1.0" encoding="utf-8"?>
<p:tagLst xmlns:a="http://schemas.openxmlformats.org/drawingml/2006/main" xmlns:r="http://schemas.openxmlformats.org/officeDocument/2006/relationships" xmlns:p="http://schemas.openxmlformats.org/presentationml/2006/main">
  <p:tag name="TIMING" val="|1.4|8.7|6.9"/>
</p:tagLst>
</file>

<file path=ppt/tags/tag38.xml><?xml version="1.0" encoding="utf-8"?>
<p:tagLst xmlns:a="http://schemas.openxmlformats.org/drawingml/2006/main" xmlns:r="http://schemas.openxmlformats.org/officeDocument/2006/relationships" xmlns:p="http://schemas.openxmlformats.org/presentationml/2006/main">
  <p:tag name="TIMING" val="|0.9|0.9|4.8|8.4"/>
</p:tagLst>
</file>

<file path=ppt/tags/tag39.xml><?xml version="1.0" encoding="utf-8"?>
<p:tagLst xmlns:a="http://schemas.openxmlformats.org/drawingml/2006/main" xmlns:r="http://schemas.openxmlformats.org/officeDocument/2006/relationships" xmlns:p="http://schemas.openxmlformats.org/presentationml/2006/main">
  <p:tag name="TIMING" val="|1.4|6.4|5|10.6|11.4"/>
</p:tagLst>
</file>

<file path=ppt/tags/tag4.xml><?xml version="1.0" encoding="utf-8"?>
<p:tagLst xmlns:a="http://schemas.openxmlformats.org/drawingml/2006/main" xmlns:r="http://schemas.openxmlformats.org/officeDocument/2006/relationships" xmlns:p="http://schemas.openxmlformats.org/presentationml/2006/main">
  <p:tag name="TIMING" val="|1.3|3.4|5.2|3.8"/>
</p:tagLst>
</file>

<file path=ppt/tags/tag40.xml><?xml version="1.0" encoding="utf-8"?>
<p:tagLst xmlns:a="http://schemas.openxmlformats.org/drawingml/2006/main" xmlns:r="http://schemas.openxmlformats.org/officeDocument/2006/relationships" xmlns:p="http://schemas.openxmlformats.org/presentationml/2006/main">
  <p:tag name="TIMING" val="|1.2|4"/>
</p:tagLst>
</file>

<file path=ppt/tags/tag41.xml><?xml version="1.0" encoding="utf-8"?>
<p:tagLst xmlns:a="http://schemas.openxmlformats.org/drawingml/2006/main" xmlns:r="http://schemas.openxmlformats.org/officeDocument/2006/relationships" xmlns:p="http://schemas.openxmlformats.org/presentationml/2006/main">
  <p:tag name="TIMING" val="|1.3|6.3|2|3|11.9"/>
</p:tagLst>
</file>

<file path=ppt/tags/tag42.xml><?xml version="1.0" encoding="utf-8"?>
<p:tagLst xmlns:a="http://schemas.openxmlformats.org/drawingml/2006/main" xmlns:r="http://schemas.openxmlformats.org/officeDocument/2006/relationships" xmlns:p="http://schemas.openxmlformats.org/presentationml/2006/main">
  <p:tag name="TIMING" val="|0.8|1.4|5.8|1.4|3.1"/>
</p:tagLst>
</file>

<file path=ppt/tags/tag43.xml><?xml version="1.0" encoding="utf-8"?>
<p:tagLst xmlns:a="http://schemas.openxmlformats.org/drawingml/2006/main" xmlns:r="http://schemas.openxmlformats.org/officeDocument/2006/relationships" xmlns:p="http://schemas.openxmlformats.org/presentationml/2006/main">
  <p:tag name="TIMING" val="|1.1|1.1|11.8|3.5"/>
</p:tagLst>
</file>

<file path=ppt/tags/tag44.xml><?xml version="1.0" encoding="utf-8"?>
<p:tagLst xmlns:a="http://schemas.openxmlformats.org/drawingml/2006/main" xmlns:r="http://schemas.openxmlformats.org/officeDocument/2006/relationships" xmlns:p="http://schemas.openxmlformats.org/presentationml/2006/main">
  <p:tag name="TIMING" val="|0.7|3.8|15.2"/>
</p:tagLst>
</file>

<file path=ppt/tags/tag45.xml><?xml version="1.0" encoding="utf-8"?>
<p:tagLst xmlns:a="http://schemas.openxmlformats.org/drawingml/2006/main" xmlns:r="http://schemas.openxmlformats.org/officeDocument/2006/relationships" xmlns:p="http://schemas.openxmlformats.org/presentationml/2006/main">
  <p:tag name="TIMING" val="|0.7|1.1|9.7"/>
</p:tagLst>
</file>

<file path=ppt/tags/tag46.xml><?xml version="1.0" encoding="utf-8"?>
<p:tagLst xmlns:a="http://schemas.openxmlformats.org/drawingml/2006/main" xmlns:r="http://schemas.openxmlformats.org/officeDocument/2006/relationships" xmlns:p="http://schemas.openxmlformats.org/presentationml/2006/main">
  <p:tag name="TIMING" val="|1.3|41|13.6"/>
</p:tagLst>
</file>

<file path=ppt/tags/tag47.xml><?xml version="1.0" encoding="utf-8"?>
<p:tagLst xmlns:a="http://schemas.openxmlformats.org/drawingml/2006/main" xmlns:r="http://schemas.openxmlformats.org/officeDocument/2006/relationships" xmlns:p="http://schemas.openxmlformats.org/presentationml/2006/main">
  <p:tag name="TIMING" val="|1.1|2.9|9.6"/>
</p:tagLst>
</file>

<file path=ppt/tags/tag48.xml><?xml version="1.0" encoding="utf-8"?>
<p:tagLst xmlns:a="http://schemas.openxmlformats.org/drawingml/2006/main" xmlns:r="http://schemas.openxmlformats.org/officeDocument/2006/relationships" xmlns:p="http://schemas.openxmlformats.org/presentationml/2006/main">
  <p:tag name="TIMING" val="|2.5|3.9|2.5|8.2"/>
</p:tagLst>
</file>

<file path=ppt/tags/tag49.xml><?xml version="1.0" encoding="utf-8"?>
<p:tagLst xmlns:a="http://schemas.openxmlformats.org/drawingml/2006/main" xmlns:r="http://schemas.openxmlformats.org/officeDocument/2006/relationships" xmlns:p="http://schemas.openxmlformats.org/presentationml/2006/main">
  <p:tag name="TIMING" val="|4.2|5.2|0|11.1"/>
</p:tagLst>
</file>

<file path=ppt/tags/tag5.xml><?xml version="1.0" encoding="utf-8"?>
<p:tagLst xmlns:a="http://schemas.openxmlformats.org/drawingml/2006/main" xmlns:r="http://schemas.openxmlformats.org/officeDocument/2006/relationships" xmlns:p="http://schemas.openxmlformats.org/presentationml/2006/main">
  <p:tag name="TIMING" val="|0.8|9.4"/>
</p:tagLst>
</file>

<file path=ppt/tags/tag50.xml><?xml version="1.0" encoding="utf-8"?>
<p:tagLst xmlns:a="http://schemas.openxmlformats.org/drawingml/2006/main" xmlns:r="http://schemas.openxmlformats.org/officeDocument/2006/relationships" xmlns:p="http://schemas.openxmlformats.org/presentationml/2006/main">
  <p:tag name="TIMING" val="|2.3|3.4|8.8|4|4.2|4.7"/>
</p:tagLst>
</file>

<file path=ppt/tags/tag51.xml><?xml version="1.0" encoding="utf-8"?>
<p:tagLst xmlns:a="http://schemas.openxmlformats.org/drawingml/2006/main" xmlns:r="http://schemas.openxmlformats.org/officeDocument/2006/relationships" xmlns:p="http://schemas.openxmlformats.org/presentationml/2006/main">
  <p:tag name="TIMING" val="|1|34.7"/>
</p:tagLst>
</file>

<file path=ppt/tags/tag52.xml><?xml version="1.0" encoding="utf-8"?>
<p:tagLst xmlns:a="http://schemas.openxmlformats.org/drawingml/2006/main" xmlns:r="http://schemas.openxmlformats.org/officeDocument/2006/relationships" xmlns:p="http://schemas.openxmlformats.org/presentationml/2006/main">
  <p:tag name="TIMING" val="|2.6|2|10.6|2.5"/>
</p:tagLst>
</file>

<file path=ppt/tags/tag53.xml><?xml version="1.0" encoding="utf-8"?>
<p:tagLst xmlns:a="http://schemas.openxmlformats.org/drawingml/2006/main" xmlns:r="http://schemas.openxmlformats.org/officeDocument/2006/relationships" xmlns:p="http://schemas.openxmlformats.org/presentationml/2006/main">
  <p:tag name="TIMING" val="|0.7|0.6|6.9|3.7"/>
</p:tagLst>
</file>

<file path=ppt/tags/tag54.xml><?xml version="1.0" encoding="utf-8"?>
<p:tagLst xmlns:a="http://schemas.openxmlformats.org/drawingml/2006/main" xmlns:r="http://schemas.openxmlformats.org/officeDocument/2006/relationships" xmlns:p="http://schemas.openxmlformats.org/presentationml/2006/main">
  <p:tag name="TIMING" val="|1|4.8|3|2.6|5.4"/>
</p:tagLst>
</file>

<file path=ppt/tags/tag55.xml><?xml version="1.0" encoding="utf-8"?>
<p:tagLst xmlns:a="http://schemas.openxmlformats.org/drawingml/2006/main" xmlns:r="http://schemas.openxmlformats.org/officeDocument/2006/relationships" xmlns:p="http://schemas.openxmlformats.org/presentationml/2006/main">
  <p:tag name="TIMING" val="|0.6|0.6|0.6"/>
</p:tagLst>
</file>

<file path=ppt/tags/tag56.xml><?xml version="1.0" encoding="utf-8"?>
<p:tagLst xmlns:a="http://schemas.openxmlformats.org/drawingml/2006/main" xmlns:r="http://schemas.openxmlformats.org/officeDocument/2006/relationships" xmlns:p="http://schemas.openxmlformats.org/presentationml/2006/main">
  <p:tag name="TIMING" val="|0.4|0.2|0.3"/>
</p:tagLst>
</file>

<file path=ppt/tags/tag57.xml><?xml version="1.0" encoding="utf-8"?>
<p:tagLst xmlns:a="http://schemas.openxmlformats.org/drawingml/2006/main" xmlns:r="http://schemas.openxmlformats.org/officeDocument/2006/relationships" xmlns:p="http://schemas.openxmlformats.org/presentationml/2006/main">
  <p:tag name="TIMING" val="|0.3|0.3|0.3"/>
</p:tagLst>
</file>

<file path=ppt/tags/tag6.xml><?xml version="1.0" encoding="utf-8"?>
<p:tagLst xmlns:a="http://schemas.openxmlformats.org/drawingml/2006/main" xmlns:r="http://schemas.openxmlformats.org/officeDocument/2006/relationships" xmlns:p="http://schemas.openxmlformats.org/presentationml/2006/main">
  <p:tag name="TIMING" val="|1|4.8|1.4"/>
</p:tagLst>
</file>

<file path=ppt/tags/tag7.xml><?xml version="1.0" encoding="utf-8"?>
<p:tagLst xmlns:a="http://schemas.openxmlformats.org/drawingml/2006/main" xmlns:r="http://schemas.openxmlformats.org/officeDocument/2006/relationships" xmlns:p="http://schemas.openxmlformats.org/presentationml/2006/main">
  <p:tag name="TIMING" val="|10.7|10.9|7.9"/>
</p:tagLst>
</file>

<file path=ppt/tags/tag8.xml><?xml version="1.0" encoding="utf-8"?>
<p:tagLst xmlns:a="http://schemas.openxmlformats.org/drawingml/2006/main" xmlns:r="http://schemas.openxmlformats.org/officeDocument/2006/relationships" xmlns:p="http://schemas.openxmlformats.org/presentationml/2006/main">
  <p:tag name="TIMING" val="|2.3|5.7|17"/>
</p:tagLst>
</file>

<file path=ppt/tags/tag9.xml><?xml version="1.0" encoding="utf-8"?>
<p:tagLst xmlns:a="http://schemas.openxmlformats.org/drawingml/2006/main" xmlns:r="http://schemas.openxmlformats.org/officeDocument/2006/relationships" xmlns:p="http://schemas.openxmlformats.org/presentationml/2006/main">
  <p:tag name="TIMING" val="|1.1|16|2.3|5"/>
</p:tagLst>
</file>

<file path=ppt/theme/theme1.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816</TotalTime>
  <Words>3753</Words>
  <Application>Microsoft Office PowerPoint</Application>
  <PresentationFormat>Widescreen</PresentationFormat>
  <Paragraphs>2268</Paragraphs>
  <Slides>69</Slides>
  <Notes>68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ADLaM Display</vt:lpstr>
      <vt:lpstr>Aptos</vt:lpstr>
      <vt:lpstr>Aptos (Body)</vt:lpstr>
      <vt:lpstr>Aptos Display</vt:lpstr>
      <vt:lpstr>Arial</vt:lpstr>
      <vt:lpstr>Cambria Math</vt:lpstr>
      <vt:lpstr>Google Sans</vt:lpstr>
      <vt:lpstr>SFRM1095</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INMACULADA SANTAMARIA VALENZUELA</dc:creator>
  <cp:lastModifiedBy>MARIA INMACULADA SANTAMARIA VALENZUELA</cp:lastModifiedBy>
  <cp:revision>4</cp:revision>
  <dcterms:created xsi:type="dcterms:W3CDTF">2025-04-27T15:29:42Z</dcterms:created>
  <dcterms:modified xsi:type="dcterms:W3CDTF">2025-05-28T15:26:54Z</dcterms:modified>
</cp:coreProperties>
</file>